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058400" cy="77724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Century Gothic" panose="020B0502020202020204" pitchFamily="34" charset="0"/>
      <p:regular r:id="rId7"/>
      <p:bold r:id="rId8"/>
      <p:italic r:id="rId9"/>
      <p:boldItalic r:id="rId10"/>
    </p:embeddedFont>
    <p:embeddedFont>
      <p:font typeface="Futura LT Pro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6" d="100"/>
          <a:sy n="96" d="100"/>
        </p:scale>
        <p:origin x="7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2094198" cy="7860865"/>
            <a:chOff x="0" y="0"/>
            <a:chExt cx="1267205" cy="475663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67205" cy="4756631"/>
            </a:xfrm>
            <a:custGeom>
              <a:avLst/>
              <a:gdLst/>
              <a:ahLst/>
              <a:cxnLst/>
              <a:rect l="l" t="t" r="r" b="b"/>
              <a:pathLst>
                <a:path w="1267205" h="4756631">
                  <a:moveTo>
                    <a:pt x="0" y="0"/>
                  </a:moveTo>
                  <a:lnTo>
                    <a:pt x="1267205" y="0"/>
                  </a:lnTo>
                  <a:lnTo>
                    <a:pt x="1267205" y="4756631"/>
                  </a:lnTo>
                  <a:lnTo>
                    <a:pt x="0" y="4756631"/>
                  </a:lnTo>
                  <a:close/>
                </a:path>
              </a:pathLst>
            </a:custGeom>
            <a:solidFill>
              <a:srgbClr val="E87722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348126" y="2176912"/>
            <a:ext cx="1285950" cy="1759505"/>
            <a:chOff x="0" y="0"/>
            <a:chExt cx="1714600" cy="2346007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631407"/>
              <a:ext cx="1714600" cy="1714600"/>
            </a:xfrm>
            <a:prstGeom prst="rect">
              <a:avLst/>
            </a:prstGeom>
          </p:spPr>
        </p:pic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56318" y="0"/>
              <a:ext cx="1614588" cy="528778"/>
            </a:xfrm>
            <a:prstGeom prst="rect">
              <a:avLst/>
            </a:prstGeom>
          </p:spPr>
        </p:pic>
      </p:grpSp>
      <p:grpSp>
        <p:nvGrpSpPr>
          <p:cNvPr id="7" name="Group 7"/>
          <p:cNvGrpSpPr/>
          <p:nvPr/>
        </p:nvGrpSpPr>
        <p:grpSpPr>
          <a:xfrm>
            <a:off x="300641" y="4596792"/>
            <a:ext cx="1341727" cy="884120"/>
            <a:chOff x="0" y="0"/>
            <a:chExt cx="1788969" cy="1178826"/>
          </a:xfrm>
        </p:grpSpPr>
        <p:pic>
          <p:nvPicPr>
            <p:cNvPr id="8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510022" y="0"/>
              <a:ext cx="768925" cy="768925"/>
            </a:xfrm>
            <a:prstGeom prst="rect">
              <a:avLst/>
            </a:prstGeom>
          </p:spPr>
        </p:pic>
        <p:sp>
          <p:nvSpPr>
            <p:cNvPr id="9" name="TextBox 9"/>
            <p:cNvSpPr txBox="1"/>
            <p:nvPr/>
          </p:nvSpPr>
          <p:spPr>
            <a:xfrm>
              <a:off x="0" y="846854"/>
              <a:ext cx="1788969" cy="3319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35"/>
                </a:lnSpc>
                <a:spcBef>
                  <a:spcPct val="0"/>
                </a:spcBef>
              </a:pPr>
              <a:r>
                <a:rPr lang="en-US" sz="1382">
                  <a:solidFill>
                    <a:srgbClr val="FFFFFF"/>
                  </a:solidFill>
                  <a:latin typeface="Futura LT Pro"/>
                </a:rPr>
                <a:t>850-599-3651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76505" y="6265455"/>
            <a:ext cx="1656425" cy="840220"/>
            <a:chOff x="0" y="0"/>
            <a:chExt cx="2208567" cy="1120294"/>
          </a:xfrm>
        </p:grpSpPr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p:blipFill>
          <p:spPr>
            <a:xfrm>
              <a:off x="670516" y="0"/>
              <a:ext cx="740318" cy="740318"/>
            </a:xfrm>
            <a:prstGeom prst="rect">
              <a:avLst/>
            </a:prstGeom>
          </p:spPr>
        </p:pic>
        <p:sp>
          <p:nvSpPr>
            <p:cNvPr id="12" name="TextBox 12"/>
            <p:cNvSpPr txBox="1"/>
            <p:nvPr/>
          </p:nvSpPr>
          <p:spPr>
            <a:xfrm>
              <a:off x="0" y="842148"/>
              <a:ext cx="2208567" cy="2781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23"/>
                </a:lnSpc>
                <a:spcBef>
                  <a:spcPct val="0"/>
                </a:spcBef>
              </a:pPr>
              <a:r>
                <a:rPr lang="en-US" sz="1159">
                  <a:solidFill>
                    <a:srgbClr val="FFFFFF"/>
                  </a:solidFill>
                  <a:latin typeface="Futura LT Pro"/>
                </a:rPr>
                <a:t>FAMU.EDU/HOUSING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76505" y="367818"/>
            <a:ext cx="1741187" cy="1272694"/>
            <a:chOff x="0" y="0"/>
            <a:chExt cx="2321583" cy="1696926"/>
          </a:xfrm>
        </p:grpSpPr>
        <p:pic>
          <p:nvPicPr>
            <p:cNvPr id="14" name="Picture 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727205" y="0"/>
              <a:ext cx="739958" cy="862924"/>
            </a:xfrm>
            <a:prstGeom prst="rect">
              <a:avLst/>
            </a:prstGeom>
          </p:spPr>
        </p:pic>
        <p:sp>
          <p:nvSpPr>
            <p:cNvPr id="15" name="TextBox 15"/>
            <p:cNvSpPr txBox="1"/>
            <p:nvPr/>
          </p:nvSpPr>
          <p:spPr>
            <a:xfrm>
              <a:off x="0" y="1007786"/>
              <a:ext cx="2321583" cy="689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33"/>
                </a:lnSpc>
              </a:pPr>
              <a:r>
                <a:rPr lang="en-US" sz="1159">
                  <a:solidFill>
                    <a:srgbClr val="FFFFFF"/>
                  </a:solidFill>
                  <a:latin typeface="Futura LT Pro"/>
                </a:rPr>
                <a:t>1735 Wahnish Way</a:t>
              </a:r>
            </a:p>
            <a:p>
              <a:pPr algn="ctr">
                <a:lnSpc>
                  <a:spcPts val="1333"/>
                </a:lnSpc>
              </a:pPr>
              <a:r>
                <a:rPr lang="en-US" sz="1159">
                  <a:solidFill>
                    <a:srgbClr val="FFFFFF"/>
                  </a:solidFill>
                  <a:latin typeface="Futura LT Pro"/>
                </a:rPr>
                <a:t>CASS Suite 305</a:t>
              </a:r>
            </a:p>
            <a:p>
              <a:pPr algn="ctr">
                <a:lnSpc>
                  <a:spcPts val="1333"/>
                </a:lnSpc>
              </a:pPr>
              <a:r>
                <a:rPr lang="en-US" sz="1159">
                  <a:solidFill>
                    <a:srgbClr val="FFFFFF"/>
                  </a:solidFill>
                  <a:latin typeface="Futura LT Pro"/>
                </a:rPr>
                <a:t>Tallahassee, FL 32307</a:t>
              </a:r>
            </a:p>
          </p:txBody>
        </p:sp>
      </p:grpSp>
      <p:pic>
        <p:nvPicPr>
          <p:cNvPr id="16" name="Picture 16"/>
          <p:cNvPicPr>
            <a:picLocks noChangeAspect="1"/>
          </p:cNvPicPr>
          <p:nvPr/>
        </p:nvPicPr>
        <p:blipFill>
          <a:blip r:embed="rId10"/>
          <a:srcRect b="8209"/>
          <a:stretch>
            <a:fillRect/>
          </a:stretch>
        </p:blipFill>
        <p:spPr>
          <a:xfrm>
            <a:off x="2440026" y="850047"/>
            <a:ext cx="5413346" cy="804350"/>
          </a:xfrm>
          <a:prstGeom prst="rect">
            <a:avLst/>
          </a:prstGeom>
        </p:spPr>
      </p:pic>
      <p:sp>
        <p:nvSpPr>
          <p:cNvPr id="17" name="AutoShape 17"/>
          <p:cNvSpPr/>
          <p:nvPr/>
        </p:nvSpPr>
        <p:spPr>
          <a:xfrm>
            <a:off x="2400112" y="1752600"/>
            <a:ext cx="6206441" cy="0"/>
          </a:xfrm>
          <a:prstGeom prst="line">
            <a:avLst/>
          </a:prstGeom>
          <a:ln w="47625" cap="flat">
            <a:solidFill>
              <a:srgbClr val="E8772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8" name="TextBox 18"/>
          <p:cNvSpPr txBox="1"/>
          <p:nvPr/>
        </p:nvSpPr>
        <p:spPr>
          <a:xfrm>
            <a:off x="2394839" y="2296666"/>
            <a:ext cx="8344088" cy="48090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2452"/>
              </a:lnSpc>
            </a:pPr>
            <a:r>
              <a:rPr lang="en-US" sz="15000" b="1" dirty="0">
                <a:solidFill>
                  <a:srgbClr val="215732"/>
                </a:solidFill>
                <a:latin typeface="Century Gothic" panose="020B0502020202020204" pitchFamily="34" charset="0"/>
              </a:rPr>
              <a:t>THIS IS NOT AN ENTRY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Century Gothic</vt:lpstr>
      <vt:lpstr>Arial</vt:lpstr>
      <vt:lpstr>Calibri</vt:lpstr>
      <vt:lpstr>Futura LT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Template: Full Page Horizontal</dc:title>
  <cp:lastModifiedBy>Benton, Fidel</cp:lastModifiedBy>
  <cp:revision>2</cp:revision>
  <dcterms:created xsi:type="dcterms:W3CDTF">2006-08-16T00:00:00Z</dcterms:created>
  <dcterms:modified xsi:type="dcterms:W3CDTF">2021-09-28T16:14:23Z</dcterms:modified>
  <dc:identifier>DAErUNHqaF0</dc:identifier>
</cp:coreProperties>
</file>