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17"/>
  </p:notesMasterIdLst>
  <p:sldIdLst>
    <p:sldId id="260" r:id="rId6"/>
    <p:sldId id="268" r:id="rId7"/>
    <p:sldId id="264" r:id="rId8"/>
    <p:sldId id="281" r:id="rId9"/>
    <p:sldId id="291" r:id="rId10"/>
    <p:sldId id="292" r:id="rId11"/>
    <p:sldId id="284" r:id="rId12"/>
    <p:sldId id="289" r:id="rId13"/>
    <p:sldId id="288" r:id="rId14"/>
    <p:sldId id="276"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278A2-A42D-4313-BE79-550A8F86497E}" v="478" dt="2020-05-27T19:24:56.182"/>
    <p1510:client id="{16C3734F-3A33-F08C-8179-CB96BA17965A}" v="9" dt="2020-08-28T14:58:05.744"/>
    <p1510:client id="{3F213E1D-5C42-42EC-A94E-02D4628600F6}" v="27" dt="2020-05-27T19:50:25.157"/>
    <p1510:client id="{8C8569B5-5A2B-A2E1-BF6E-5946F43D6417}" v="508" dt="2020-05-27T11:50:26.759"/>
    <p1510:client id="{D46602CF-A1CA-5C18-98FC-5CA97B6BEC7F}" v="3" dt="2020-09-18T14:20:37.486"/>
    <p1510:client id="{E2E2CE26-53B9-5800-D8EE-BA5E35899A4B}" v="8" dt="2020-08-28T14:30:49.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63"/>
  </p:normalViewPr>
  <p:slideViewPr>
    <p:cSldViewPr snapToGrid="0">
      <p:cViewPr varScale="1">
        <p:scale>
          <a:sx n="117" d="100"/>
          <a:sy n="117" d="100"/>
        </p:scale>
        <p:origin x="36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33228-67AC-48ED-815A-C2A49B8594E4}" type="datetimeFigureOut">
              <a:rPr lang="en-US"/>
              <a:t>9/29/2020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A0503-D411-49F7-A0A4-FE3A1F266609}" type="slidenum">
              <a:rPr lang="en-US"/>
              <a:t>‹#›</a:t>
            </a:fld>
            <a:endParaRPr lang="en-US"/>
          </a:p>
        </p:txBody>
      </p:sp>
    </p:spTree>
    <p:extLst>
      <p:ext uri="{BB962C8B-B14F-4D97-AF65-F5344CB8AC3E}">
        <p14:creationId xmlns:p14="http://schemas.microsoft.com/office/powerpoint/2010/main" val="392563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The University has invested in Oracle’s PeopleSoft suite of applications as its Enterprise Resource Planning (ERP) systems. The iRattler</a:t>
            </a:r>
            <a:r>
              <a:rPr b="1"/>
              <a:t> </a:t>
            </a:r>
            <a:r>
              <a:t>Human Capital Management (HCM) application administers the University’s Human Resources, Benefits, and Payroll. The HCM application will be upgraded to v9.2 and PeopleTools 8.56.04.</a:t>
            </a:r>
          </a:p>
          <a:p>
            <a:r>
              <a:t> </a:t>
            </a:r>
          </a:p>
          <a:p>
            <a:r>
              <a:t>Upgrading the application provides the opportunity for the transformation of business processes, elimination of manual processes and includes several customizations, streamlining of workflow, and the introduction of a more user-friendly system. In addition, the University will leverage new features and improved functionality such as mobility enhancements and fluid mechanisms, to provide improved customer service.</a:t>
            </a:r>
          </a:p>
          <a:p>
            <a:r>
              <a:t> </a:t>
            </a:r>
          </a:p>
          <a:p>
            <a:r>
              <a:t>Further, the University will use the upgrade to assess its current business environment and identifying opportunities for improvement, automation, integration and better reporting. This upgrade will also ensure the University has Oracle support for the application software.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381000" y="685800"/>
            <a:ext cx="6096000" cy="34290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lang="en-US" dirty="0"/>
              <a:t>Performance</a:t>
            </a:r>
            <a:r>
              <a:rPr lang="en-US" baseline="0" dirty="0"/>
              <a:t> documents will be submitted for approval by the Manager and will route to the Manager’s next level Manager</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ways to access performance documents for approval:</a:t>
            </a:r>
          </a:p>
          <a:p>
            <a:r>
              <a:rPr lang="en-US" dirty="0"/>
              <a:t>Option 1: Logon to </a:t>
            </a:r>
            <a:r>
              <a:rPr lang="en-US" dirty="0" err="1"/>
              <a:t>IRattler</a:t>
            </a:r>
            <a:r>
              <a:rPr lang="en-US" dirty="0">
                <a:sym typeface="Wingdings" panose="05000000000000000000" pitchFamily="2" charset="2"/>
              </a:rPr>
              <a:t></a:t>
            </a:r>
            <a:r>
              <a:rPr lang="en-US" baseline="0" dirty="0">
                <a:sym typeface="Wingdings" panose="05000000000000000000" pitchFamily="2" charset="2"/>
              </a:rPr>
              <a:t> click on </a:t>
            </a:r>
            <a:r>
              <a:rPr lang="en-US" dirty="0">
                <a:sym typeface="Wingdings" panose="05000000000000000000" pitchFamily="2" charset="2"/>
              </a:rPr>
              <a:t>Manager Self Service Tile click on Approvals, Recruitment &amp; </a:t>
            </a:r>
            <a:r>
              <a:rPr lang="en-US" dirty="0" err="1">
                <a:sym typeface="Wingdings" panose="05000000000000000000" pitchFamily="2" charset="2"/>
              </a:rPr>
              <a:t>ePerformance</a:t>
            </a:r>
            <a:r>
              <a:rPr lang="en-US" dirty="0">
                <a:sym typeface="Wingdings" panose="05000000000000000000" pitchFamily="2" charset="2"/>
              </a:rPr>
              <a:t> Tile  click on </a:t>
            </a:r>
            <a:r>
              <a:rPr lang="en-US" dirty="0" err="1">
                <a:sym typeface="Wingdings" panose="05000000000000000000" pitchFamily="2" charset="2"/>
              </a:rPr>
              <a:t>ePerformance</a:t>
            </a:r>
            <a:r>
              <a:rPr lang="en-US" dirty="0">
                <a:sym typeface="Wingdings" panose="05000000000000000000" pitchFamily="2" charset="2"/>
              </a:rPr>
              <a:t> </a:t>
            </a:r>
          </a:p>
          <a:p>
            <a:r>
              <a:rPr lang="en-US" dirty="0">
                <a:sym typeface="Wingdings" panose="05000000000000000000" pitchFamily="2" charset="2"/>
              </a:rPr>
              <a:t>Option 2: Logon to </a:t>
            </a:r>
            <a:r>
              <a:rPr lang="en-US" dirty="0" err="1">
                <a:sym typeface="Wingdings" panose="05000000000000000000" pitchFamily="2" charset="2"/>
              </a:rPr>
              <a:t>iRattler</a:t>
            </a:r>
            <a:r>
              <a:rPr lang="en-US" dirty="0">
                <a:sym typeface="Wingdings" panose="05000000000000000000" pitchFamily="2" charset="2"/>
              </a:rPr>
              <a:t> navigate</a:t>
            </a:r>
            <a:r>
              <a:rPr lang="en-US" baseline="0" dirty="0">
                <a:sym typeface="Wingdings" panose="05000000000000000000" pitchFamily="2" charset="2"/>
              </a:rPr>
              <a:t> using </a:t>
            </a:r>
            <a:r>
              <a:rPr lang="en-US" dirty="0" err="1">
                <a:sym typeface="Wingdings" panose="05000000000000000000" pitchFamily="2" charset="2"/>
              </a:rPr>
              <a:t>Navbar</a:t>
            </a:r>
            <a:r>
              <a:rPr lang="en-US" dirty="0">
                <a:sym typeface="Wingdings" panose="05000000000000000000" pitchFamily="2" charset="2"/>
              </a:rPr>
              <a:t>: Navigator</a:t>
            </a:r>
            <a:r>
              <a:rPr lang="en-US" baseline="0" dirty="0">
                <a:sym typeface="Wingdings" panose="05000000000000000000" pitchFamily="2" charset="2"/>
              </a:rPr>
              <a:t> to</a:t>
            </a:r>
            <a:r>
              <a:rPr lang="en-US" dirty="0">
                <a:sym typeface="Wingdings" panose="05000000000000000000" pitchFamily="2" charset="2"/>
              </a:rPr>
              <a:t> Manager Self Service</a:t>
            </a:r>
            <a:r>
              <a:rPr lang="en-US" baseline="0" dirty="0">
                <a:sym typeface="Wingdings" panose="05000000000000000000" pitchFamily="2" charset="2"/>
              </a:rPr>
              <a:t> &gt; </a:t>
            </a:r>
            <a:r>
              <a:rPr lang="en-US" dirty="0">
                <a:sym typeface="Wingdings" panose="05000000000000000000" pitchFamily="2" charset="2"/>
              </a:rPr>
              <a:t>Performance Management &gt; Approve Documents</a:t>
            </a:r>
          </a:p>
        </p:txBody>
      </p:sp>
      <p:sp>
        <p:nvSpPr>
          <p:cNvPr id="4" name="Slide Number Placeholder 3"/>
          <p:cNvSpPr>
            <a:spLocks noGrp="1"/>
          </p:cNvSpPr>
          <p:nvPr>
            <p:ph type="sldNum" sz="quarter" idx="5"/>
          </p:nvPr>
        </p:nvSpPr>
        <p:spPr/>
        <p:txBody>
          <a:bodyPr/>
          <a:lstStyle/>
          <a:p>
            <a:fld id="{A10A0503-D411-49F7-A0A4-FE3A1F266609}" type="slidenum">
              <a:rPr lang="en-US" smtClean="0"/>
              <a:t>4</a:t>
            </a:fld>
            <a:endParaRPr lang="en-US"/>
          </a:p>
        </p:txBody>
      </p:sp>
    </p:spTree>
    <p:extLst>
      <p:ext uri="{BB962C8B-B14F-4D97-AF65-F5344CB8AC3E}">
        <p14:creationId xmlns:p14="http://schemas.microsoft.com/office/powerpoint/2010/main" val="117065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A10A0503-D411-49F7-A0A4-FE3A1F266609}" type="slidenum">
              <a:rPr lang="en-US" smtClean="0"/>
              <a:t>6</a:t>
            </a:fld>
            <a:endParaRPr lang="en-US"/>
          </a:p>
        </p:txBody>
      </p:sp>
    </p:spTree>
    <p:extLst>
      <p:ext uri="{BB962C8B-B14F-4D97-AF65-F5344CB8AC3E}">
        <p14:creationId xmlns:p14="http://schemas.microsoft.com/office/powerpoint/2010/main" val="427075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Next-level manager/approver will click on the expand link to view the ratings and comments </a:t>
            </a:r>
          </a:p>
        </p:txBody>
      </p:sp>
      <p:sp>
        <p:nvSpPr>
          <p:cNvPr id="4" name="Slide Number Placeholder 3"/>
          <p:cNvSpPr>
            <a:spLocks noGrp="1"/>
          </p:cNvSpPr>
          <p:nvPr>
            <p:ph type="sldNum" sz="quarter" idx="5"/>
          </p:nvPr>
        </p:nvSpPr>
        <p:spPr/>
        <p:txBody>
          <a:bodyPr/>
          <a:lstStyle/>
          <a:p>
            <a:fld id="{A10A0503-D411-49F7-A0A4-FE3A1F266609}" type="slidenum">
              <a:rPr lang="en-US" smtClean="0"/>
              <a:t>7</a:t>
            </a:fld>
            <a:endParaRPr lang="en-US"/>
          </a:p>
        </p:txBody>
      </p:sp>
    </p:spTree>
    <p:extLst>
      <p:ext uri="{BB962C8B-B14F-4D97-AF65-F5344CB8AC3E}">
        <p14:creationId xmlns:p14="http://schemas.microsoft.com/office/powerpoint/2010/main" val="204602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A0503-D411-49F7-A0A4-FE3A1F266609}" type="slidenum">
              <a:rPr lang="en-US" smtClean="0"/>
              <a:t>8</a:t>
            </a:fld>
            <a:endParaRPr lang="en-US"/>
          </a:p>
        </p:txBody>
      </p:sp>
    </p:spTree>
    <p:extLst>
      <p:ext uri="{BB962C8B-B14F-4D97-AF65-F5344CB8AC3E}">
        <p14:creationId xmlns:p14="http://schemas.microsoft.com/office/powerpoint/2010/main" val="356374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0A0503-D411-49F7-A0A4-FE3A1F266609}" type="slidenum">
              <a:rPr lang="en-US" smtClean="0"/>
              <a:t>9</a:t>
            </a:fld>
            <a:endParaRPr lang="en-US"/>
          </a:p>
        </p:txBody>
      </p:sp>
    </p:spTree>
    <p:extLst>
      <p:ext uri="{BB962C8B-B14F-4D97-AF65-F5344CB8AC3E}">
        <p14:creationId xmlns:p14="http://schemas.microsoft.com/office/powerpoint/2010/main" val="284907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 will receive an email that the performance document has been approved and the</a:t>
            </a:r>
            <a:r>
              <a:rPr lang="en-US" baseline="0" dirty="0"/>
              <a:t> performance document is now closed</a:t>
            </a:r>
            <a:endParaRPr lang="en-US" dirty="0"/>
          </a:p>
        </p:txBody>
      </p:sp>
      <p:sp>
        <p:nvSpPr>
          <p:cNvPr id="4" name="Slide Number Placeholder 3"/>
          <p:cNvSpPr>
            <a:spLocks noGrp="1"/>
          </p:cNvSpPr>
          <p:nvPr>
            <p:ph type="sldNum" sz="quarter" idx="10"/>
          </p:nvPr>
        </p:nvSpPr>
        <p:spPr/>
        <p:txBody>
          <a:bodyPr/>
          <a:lstStyle/>
          <a:p>
            <a:fld id="{A10A0503-D411-49F7-A0A4-FE3A1F266609}" type="slidenum">
              <a:rPr lang="en-US" smtClean="0"/>
              <a:t>10</a:t>
            </a:fld>
            <a:endParaRPr lang="en-US"/>
          </a:p>
        </p:txBody>
      </p:sp>
    </p:spTree>
    <p:extLst>
      <p:ext uri="{BB962C8B-B14F-4D97-AF65-F5344CB8AC3E}">
        <p14:creationId xmlns:p14="http://schemas.microsoft.com/office/powerpoint/2010/main" val="166033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3177" y="6400800"/>
            <a:ext cx="12188825" cy="457200"/>
          </a:xfrm>
          <a:prstGeom prst="rect">
            <a:avLst/>
          </a:prstGeom>
          <a:solidFill>
            <a:schemeClr val="accent2"/>
          </a:solidFill>
          <a:ln w="12700">
            <a:miter lim="400000"/>
          </a:ln>
        </p:spPr>
        <p:txBody>
          <a:bodyPr lIns="45718" tIns="45718" rIns="45718" bIns="45718"/>
          <a:lstStyle/>
          <a:p>
            <a:endParaRPr/>
          </a:p>
        </p:txBody>
      </p:sp>
      <p:sp>
        <p:nvSpPr>
          <p:cNvPr id="12" name="Rectangle 7"/>
          <p:cNvSpPr/>
          <p:nvPr/>
        </p:nvSpPr>
        <p:spPr>
          <a:xfrm>
            <a:off x="17" y="6334316"/>
            <a:ext cx="12188825" cy="64010"/>
          </a:xfrm>
          <a:prstGeom prst="rect">
            <a:avLst/>
          </a:prstGeom>
          <a:solidFill>
            <a:schemeClr val="accent1"/>
          </a:solidFill>
          <a:ln w="12700">
            <a:miter lim="400000"/>
          </a:ln>
        </p:spPr>
        <p:txBody>
          <a:bodyPr lIns="45718" tIns="45718" rIns="45718" bIns="45718"/>
          <a:lstStyle/>
          <a:p>
            <a:endParaRPr/>
          </a:p>
        </p:txBody>
      </p:sp>
      <p:sp>
        <p:nvSpPr>
          <p:cNvPr id="13" name="Title Text"/>
          <p:cNvSpPr txBox="1">
            <a:spLocks noGrp="1"/>
          </p:cNvSpPr>
          <p:nvPr>
            <p:ph type="title"/>
          </p:nvPr>
        </p:nvSpPr>
        <p:spPr>
          <a:xfrm>
            <a:off x="1097281" y="758951"/>
            <a:ext cx="10058401" cy="3566162"/>
          </a:xfrm>
          <a:prstGeom prst="rect">
            <a:avLst/>
          </a:prstGeom>
        </p:spPr>
        <p:txBody>
          <a:bodyPr anchor="b"/>
          <a:lstStyle>
            <a:lvl1pPr algn="l" defTabSz="914400">
              <a:lnSpc>
                <a:spcPct val="85000"/>
              </a:lnSpc>
              <a:defRPr sz="8000" spc="-50">
                <a:solidFill>
                  <a:srgbClr val="262626"/>
                </a:solidFill>
                <a:latin typeface="Calibri Light"/>
                <a:ea typeface="Calibri Light"/>
                <a:cs typeface="Calibri Light"/>
                <a:sym typeface="Calibri Light"/>
              </a:defRPr>
            </a:lvl1pPr>
          </a:lstStyle>
          <a:p>
            <a:r>
              <a:t>Title Text</a:t>
            </a:r>
          </a:p>
        </p:txBody>
      </p:sp>
      <p:sp>
        <p:nvSpPr>
          <p:cNvPr id="14" name="Body Level One…"/>
          <p:cNvSpPr txBox="1">
            <a:spLocks noGrp="1"/>
          </p:cNvSpPr>
          <p:nvPr>
            <p:ph type="body" sz="quarter" idx="1"/>
          </p:nvPr>
        </p:nvSpPr>
        <p:spPr>
          <a:xfrm>
            <a:off x="1100051" y="4455621"/>
            <a:ext cx="10058401" cy="1143002"/>
          </a:xfrm>
          <a:prstGeom prst="rect">
            <a:avLst/>
          </a:prstGeom>
        </p:spPr>
        <p:txBody>
          <a:bodyPr/>
          <a:lstStyle>
            <a:lvl1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1pPr>
            <a:lvl2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2pPr>
            <a:lvl3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3pPr>
            <a:lvl4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4pPr>
            <a:lvl5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15" name="Straight Connector 8"/>
          <p:cNvSpPr/>
          <p:nvPr/>
        </p:nvSpPr>
        <p:spPr>
          <a:xfrm>
            <a:off x="1207657" y="4343400"/>
            <a:ext cx="9875523" cy="0"/>
          </a:xfrm>
          <a:prstGeom prst="line">
            <a:avLst/>
          </a:prstGeom>
          <a:ln w="6350">
            <a:solidFill>
              <a:srgbClr val="808080"/>
            </a:solidFill>
          </a:ln>
        </p:spPr>
        <p:txBody>
          <a:bodyPr lIns="45718" tIns="45718" rIns="45718" bIns="45718"/>
          <a:lstStyle/>
          <a:p>
            <a:endParaRPr/>
          </a:p>
        </p:txBody>
      </p:sp>
      <p:sp>
        <p:nvSpPr>
          <p:cNvPr id="16"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Rectangle 6"/>
          <p:cNvSpPr/>
          <p:nvPr/>
        </p:nvSpPr>
        <p:spPr>
          <a:xfrm>
            <a:off x="1" y="6400800"/>
            <a:ext cx="12192001" cy="457200"/>
          </a:xfrm>
          <a:prstGeom prst="rect">
            <a:avLst/>
          </a:prstGeom>
          <a:solidFill>
            <a:schemeClr val="accent2"/>
          </a:solidFill>
          <a:ln w="12700">
            <a:miter lim="400000"/>
          </a:ln>
        </p:spPr>
        <p:txBody>
          <a:bodyPr lIns="45718" tIns="45718" rIns="45718" bIns="45718"/>
          <a:lstStyle/>
          <a:p>
            <a:endParaRPr/>
          </a:p>
        </p:txBody>
      </p:sp>
      <p:sp>
        <p:nvSpPr>
          <p:cNvPr id="24" name="Rectangle 8"/>
          <p:cNvSpPr/>
          <p:nvPr/>
        </p:nvSpPr>
        <p:spPr>
          <a:xfrm>
            <a:off x="1" y="6334315"/>
            <a:ext cx="12192001" cy="66001"/>
          </a:xfrm>
          <a:prstGeom prst="rect">
            <a:avLst/>
          </a:prstGeom>
          <a:solidFill>
            <a:schemeClr val="accent1"/>
          </a:solidFill>
          <a:ln w="12700">
            <a:miter lim="400000"/>
          </a:ln>
        </p:spPr>
        <p:txBody>
          <a:bodyPr lIns="45718" tIns="45718" rIns="45718" bIns="45718"/>
          <a:lstStyle/>
          <a:p>
            <a:endParaRPr/>
          </a:p>
        </p:txBody>
      </p:sp>
      <p:sp>
        <p:nvSpPr>
          <p:cNvPr id="25" name="Straight Connector 9"/>
          <p:cNvSpPr/>
          <p:nvPr/>
        </p:nvSpPr>
        <p:spPr>
          <a:xfrm>
            <a:off x="1193532" y="1737845"/>
            <a:ext cx="9966960" cy="2"/>
          </a:xfrm>
          <a:prstGeom prst="line">
            <a:avLst/>
          </a:prstGeom>
          <a:ln w="6350">
            <a:solidFill>
              <a:srgbClr val="808080"/>
            </a:solidFill>
          </a:ln>
        </p:spPr>
        <p:txBody>
          <a:bodyPr lIns="45718" tIns="45718" rIns="45718" bIns="45718"/>
          <a:lstStyle/>
          <a:p>
            <a:endParaRPr/>
          </a:p>
        </p:txBody>
      </p:sp>
      <p:sp>
        <p:nvSpPr>
          <p:cNvPr id="26" name="Title Text"/>
          <p:cNvSpPr txBox="1">
            <a:spLocks noGrp="1"/>
          </p:cNvSpPr>
          <p:nvPr>
            <p:ph type="title"/>
          </p:nvPr>
        </p:nvSpPr>
        <p:spPr>
          <a:xfrm>
            <a:off x="1097281" y="286603"/>
            <a:ext cx="10058401" cy="1450758"/>
          </a:xfrm>
          <a:prstGeom prst="rect">
            <a:avLst/>
          </a:prstGeom>
        </p:spPr>
        <p:txBody>
          <a:bodyPr anchor="b"/>
          <a:lstStyle>
            <a:lvl1pPr algn="l" defTabSz="914400">
              <a:lnSpc>
                <a:spcPct val="85000"/>
              </a:lnSpc>
              <a:defRPr sz="4800" spc="-50">
                <a:solidFill>
                  <a:srgbClr val="404040"/>
                </a:solidFill>
                <a:latin typeface="Calibri Light"/>
                <a:ea typeface="Calibri Light"/>
                <a:cs typeface="Calibri Light"/>
                <a:sym typeface="Calibri Light"/>
              </a:defRPr>
            </a:lvl1pPr>
          </a:lstStyle>
          <a:p>
            <a:r>
              <a:t>Title Text</a:t>
            </a:r>
          </a:p>
        </p:txBody>
      </p:sp>
      <p:sp>
        <p:nvSpPr>
          <p:cNvPr id="27" name="Body Level One…"/>
          <p:cNvSpPr txBox="1">
            <a:spLocks noGrp="1"/>
          </p:cNvSpPr>
          <p:nvPr>
            <p:ph type="body" idx="1"/>
          </p:nvPr>
        </p:nvSpPr>
        <p:spPr>
          <a:xfrm>
            <a:off x="1097278" y="1845734"/>
            <a:ext cx="10058404" cy="4023360"/>
          </a:xfrm>
          <a:prstGeom prst="rect">
            <a:avLst/>
          </a:prstGeom>
        </p:spPr>
        <p:txBody>
          <a:bodyPr lIns="0" tIns="0" rIns="0" bIns="0"/>
          <a:lstStyle>
            <a:lvl1pPr marL="91438" indent="-91438" defTabSz="914400">
              <a:lnSpc>
                <a:spcPct val="90000"/>
              </a:lnSpc>
              <a:spcBef>
                <a:spcPts val="1200"/>
              </a:spcBef>
              <a:buClr>
                <a:schemeClr val="accent1"/>
              </a:buClr>
              <a:buFont typeface="Trebuchet MS"/>
              <a:buChar char=" "/>
              <a:defRPr sz="2000">
                <a:solidFill>
                  <a:srgbClr val="404040"/>
                </a:solidFill>
              </a:defRPr>
            </a:lvl1pPr>
            <a:lvl2pPr marL="404368" indent="-203200" defTabSz="914400">
              <a:lnSpc>
                <a:spcPct val="90000"/>
              </a:lnSpc>
              <a:spcBef>
                <a:spcPts val="1200"/>
              </a:spcBef>
              <a:buClr>
                <a:schemeClr val="accent1"/>
              </a:buClr>
              <a:buFont typeface="Trebuchet MS"/>
              <a:buChar char="◦"/>
              <a:defRPr sz="2000">
                <a:solidFill>
                  <a:srgbClr val="404040"/>
                </a:solidFill>
              </a:defRPr>
            </a:lvl2pPr>
            <a:lvl3pPr marL="645304" indent="-261256" defTabSz="914400">
              <a:lnSpc>
                <a:spcPct val="90000"/>
              </a:lnSpc>
              <a:spcBef>
                <a:spcPts val="1200"/>
              </a:spcBef>
              <a:buClr>
                <a:schemeClr val="accent1"/>
              </a:buClr>
              <a:buFont typeface="Trebuchet MS"/>
              <a:buChar char="◦"/>
              <a:defRPr sz="2000">
                <a:solidFill>
                  <a:srgbClr val="404040"/>
                </a:solidFill>
              </a:defRPr>
            </a:lvl3pPr>
            <a:lvl4pPr marL="828185" indent="-261257" defTabSz="914400">
              <a:lnSpc>
                <a:spcPct val="90000"/>
              </a:lnSpc>
              <a:spcBef>
                <a:spcPts val="1200"/>
              </a:spcBef>
              <a:buClr>
                <a:schemeClr val="accent1"/>
              </a:buClr>
              <a:buFont typeface="Trebuchet MS"/>
              <a:buChar char="◦"/>
              <a:defRPr sz="2000">
                <a:solidFill>
                  <a:srgbClr val="404040"/>
                </a:solidFill>
              </a:defRPr>
            </a:lvl4pPr>
            <a:lvl5pPr marL="1011065" indent="-261257" defTabSz="914400">
              <a:lnSpc>
                <a:spcPct val="90000"/>
              </a:lnSpc>
              <a:spcBef>
                <a:spcPts val="1200"/>
              </a:spcBef>
              <a:buClr>
                <a:schemeClr val="accent1"/>
              </a:buClr>
              <a:buFont typeface="Trebuchet MS"/>
              <a:buChar char="◦"/>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 name="Rectangle 6"/>
          <p:cNvSpPr/>
          <p:nvPr/>
        </p:nvSpPr>
        <p:spPr>
          <a:xfrm>
            <a:off x="3177" y="6400800"/>
            <a:ext cx="12188825" cy="457200"/>
          </a:xfrm>
          <a:prstGeom prst="rect">
            <a:avLst/>
          </a:prstGeom>
          <a:solidFill>
            <a:schemeClr val="accent2"/>
          </a:solidFill>
          <a:ln w="12700">
            <a:miter lim="400000"/>
          </a:ln>
        </p:spPr>
        <p:txBody>
          <a:bodyPr lIns="45718" tIns="45718" rIns="45718" bIns="45718"/>
          <a:lstStyle/>
          <a:p>
            <a:endParaRPr/>
          </a:p>
        </p:txBody>
      </p:sp>
      <p:sp>
        <p:nvSpPr>
          <p:cNvPr id="36" name="Rectangle 7"/>
          <p:cNvSpPr/>
          <p:nvPr/>
        </p:nvSpPr>
        <p:spPr>
          <a:xfrm>
            <a:off x="17" y="6334316"/>
            <a:ext cx="12188825" cy="64010"/>
          </a:xfrm>
          <a:prstGeom prst="rect">
            <a:avLst/>
          </a:prstGeom>
          <a:solidFill>
            <a:schemeClr val="accent1"/>
          </a:solidFill>
          <a:ln w="12700">
            <a:miter lim="400000"/>
          </a:ln>
        </p:spPr>
        <p:txBody>
          <a:bodyPr lIns="45718" tIns="45718" rIns="45718" bIns="45718"/>
          <a:lstStyle/>
          <a:p>
            <a:endParaRPr/>
          </a:p>
        </p:txBody>
      </p:sp>
      <p:sp>
        <p:nvSpPr>
          <p:cNvPr id="37" name="Title Text"/>
          <p:cNvSpPr txBox="1">
            <a:spLocks noGrp="1"/>
          </p:cNvSpPr>
          <p:nvPr>
            <p:ph type="title"/>
          </p:nvPr>
        </p:nvSpPr>
        <p:spPr>
          <a:xfrm>
            <a:off x="1097281" y="758951"/>
            <a:ext cx="10058401" cy="3566162"/>
          </a:xfrm>
          <a:prstGeom prst="rect">
            <a:avLst/>
          </a:prstGeom>
        </p:spPr>
        <p:txBody>
          <a:bodyPr anchor="b"/>
          <a:lstStyle>
            <a:lvl1pPr algn="l" defTabSz="914400">
              <a:lnSpc>
                <a:spcPct val="85000"/>
              </a:lnSpc>
              <a:defRPr sz="8000" spc="-50">
                <a:solidFill>
                  <a:srgbClr val="262626"/>
                </a:solidFill>
                <a:latin typeface="Calibri Light"/>
                <a:ea typeface="Calibri Light"/>
                <a:cs typeface="Calibri Light"/>
                <a:sym typeface="Calibri Light"/>
              </a:defRPr>
            </a:lvl1pPr>
          </a:lstStyle>
          <a:p>
            <a:r>
              <a:t>Title Text</a:t>
            </a:r>
          </a:p>
        </p:txBody>
      </p:sp>
      <p:sp>
        <p:nvSpPr>
          <p:cNvPr id="38" name="Body Level One…"/>
          <p:cNvSpPr txBox="1">
            <a:spLocks noGrp="1"/>
          </p:cNvSpPr>
          <p:nvPr>
            <p:ph type="body" sz="quarter" idx="1"/>
          </p:nvPr>
        </p:nvSpPr>
        <p:spPr>
          <a:xfrm>
            <a:off x="1097281" y="4453128"/>
            <a:ext cx="10058401" cy="1143002"/>
          </a:xfrm>
          <a:prstGeom prst="rect">
            <a:avLst/>
          </a:prstGeom>
        </p:spPr>
        <p:txBody>
          <a:bodyPr/>
          <a:lstStyle>
            <a:lvl1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1pPr>
            <a:lvl2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2pPr>
            <a:lvl3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3pPr>
            <a:lvl4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4pPr>
            <a:lvl5pPr marL="0" indent="0" defTabSz="914400">
              <a:lnSpc>
                <a:spcPct val="90000"/>
              </a:lnSpc>
              <a:spcBef>
                <a:spcPts val="1200"/>
              </a:spcBef>
              <a:buSzTx/>
              <a:buFontTx/>
              <a:buNone/>
              <a:defRPr sz="2400" cap="all" spc="200">
                <a:solidFill>
                  <a:srgbClr val="637052"/>
                </a:solidFill>
                <a:latin typeface="Calibri Light"/>
                <a:ea typeface="Calibri Light"/>
                <a:cs typeface="Calibri Light"/>
                <a:sym typeface="Calibri Light"/>
              </a:defRPr>
            </a:lvl5pPr>
          </a:lstStyle>
          <a:p>
            <a:r>
              <a:t>Body Level One</a:t>
            </a:r>
          </a:p>
          <a:p>
            <a:pPr lvl="1"/>
            <a:r>
              <a:t>Body Level Two</a:t>
            </a:r>
          </a:p>
          <a:p>
            <a:pPr lvl="2"/>
            <a:r>
              <a:t>Body Level Three</a:t>
            </a:r>
          </a:p>
          <a:p>
            <a:pPr lvl="3"/>
            <a:r>
              <a:t>Body Level Four</a:t>
            </a:r>
          </a:p>
          <a:p>
            <a:pPr lvl="4"/>
            <a:r>
              <a:t>Body Level Five</a:t>
            </a:r>
          </a:p>
        </p:txBody>
      </p:sp>
      <p:sp>
        <p:nvSpPr>
          <p:cNvPr id="39" name="Straight Connector 8"/>
          <p:cNvSpPr/>
          <p:nvPr/>
        </p:nvSpPr>
        <p:spPr>
          <a:xfrm>
            <a:off x="1207657" y="4343400"/>
            <a:ext cx="9875523" cy="0"/>
          </a:xfrm>
          <a:prstGeom prst="line">
            <a:avLst/>
          </a:prstGeom>
          <a:ln w="6350">
            <a:solidFill>
              <a:srgbClr val="808080"/>
            </a:solidFill>
          </a:ln>
        </p:spPr>
        <p:txBody>
          <a:bodyPr lIns="45718" tIns="45718" rIns="45718" bIns="45718"/>
          <a:lstStyle/>
          <a:p>
            <a:endParaRPr/>
          </a:p>
        </p:txBody>
      </p:sp>
      <p:sp>
        <p:nvSpPr>
          <p:cNvPr id="40"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Rectangle 6"/>
          <p:cNvSpPr/>
          <p:nvPr/>
        </p:nvSpPr>
        <p:spPr>
          <a:xfrm>
            <a:off x="1" y="6400800"/>
            <a:ext cx="12192001" cy="457200"/>
          </a:xfrm>
          <a:prstGeom prst="rect">
            <a:avLst/>
          </a:prstGeom>
          <a:solidFill>
            <a:schemeClr val="accent2"/>
          </a:solidFill>
          <a:ln w="12700">
            <a:miter lim="400000"/>
          </a:ln>
        </p:spPr>
        <p:txBody>
          <a:bodyPr lIns="45718" tIns="45718" rIns="45718" bIns="45718"/>
          <a:lstStyle/>
          <a:p>
            <a:endParaRPr/>
          </a:p>
        </p:txBody>
      </p:sp>
      <p:sp>
        <p:nvSpPr>
          <p:cNvPr id="48" name="Rectangle 8"/>
          <p:cNvSpPr/>
          <p:nvPr/>
        </p:nvSpPr>
        <p:spPr>
          <a:xfrm>
            <a:off x="1" y="6334315"/>
            <a:ext cx="12192001" cy="66001"/>
          </a:xfrm>
          <a:prstGeom prst="rect">
            <a:avLst/>
          </a:prstGeom>
          <a:solidFill>
            <a:schemeClr val="accent1"/>
          </a:solidFill>
          <a:ln w="12700">
            <a:miter lim="400000"/>
          </a:ln>
        </p:spPr>
        <p:txBody>
          <a:bodyPr lIns="45718" tIns="45718" rIns="45718" bIns="45718"/>
          <a:lstStyle/>
          <a:p>
            <a:endParaRPr/>
          </a:p>
        </p:txBody>
      </p:sp>
      <p:sp>
        <p:nvSpPr>
          <p:cNvPr id="49" name="Straight Connector 9"/>
          <p:cNvSpPr/>
          <p:nvPr/>
        </p:nvSpPr>
        <p:spPr>
          <a:xfrm>
            <a:off x="1193532" y="1737845"/>
            <a:ext cx="9966960" cy="2"/>
          </a:xfrm>
          <a:prstGeom prst="line">
            <a:avLst/>
          </a:prstGeom>
          <a:ln w="6350">
            <a:solidFill>
              <a:srgbClr val="808080"/>
            </a:solidFill>
          </a:ln>
        </p:spPr>
        <p:txBody>
          <a:bodyPr lIns="45718" tIns="45718" rIns="45718" bIns="45718"/>
          <a:lstStyle/>
          <a:p>
            <a:endParaRPr/>
          </a:p>
        </p:txBody>
      </p:sp>
      <p:sp>
        <p:nvSpPr>
          <p:cNvPr id="50" name="Title Text"/>
          <p:cNvSpPr txBox="1">
            <a:spLocks noGrp="1"/>
          </p:cNvSpPr>
          <p:nvPr>
            <p:ph type="title"/>
          </p:nvPr>
        </p:nvSpPr>
        <p:spPr>
          <a:xfrm>
            <a:off x="1097281" y="286603"/>
            <a:ext cx="10058401" cy="1450758"/>
          </a:xfrm>
          <a:prstGeom prst="rect">
            <a:avLst/>
          </a:prstGeom>
        </p:spPr>
        <p:txBody>
          <a:bodyPr anchor="b"/>
          <a:lstStyle>
            <a:lvl1pPr algn="l" defTabSz="914400">
              <a:lnSpc>
                <a:spcPct val="85000"/>
              </a:lnSpc>
              <a:defRPr sz="4800" spc="-50">
                <a:solidFill>
                  <a:srgbClr val="404040"/>
                </a:solidFill>
                <a:latin typeface="Calibri Light"/>
                <a:ea typeface="Calibri Light"/>
                <a:cs typeface="Calibri Light"/>
                <a:sym typeface="Calibri Light"/>
              </a:defRPr>
            </a:lvl1pPr>
          </a:lstStyle>
          <a:p>
            <a:r>
              <a:t>Title Text</a:t>
            </a:r>
          </a:p>
        </p:txBody>
      </p:sp>
      <p:sp>
        <p:nvSpPr>
          <p:cNvPr id="51" name="Body Level One…"/>
          <p:cNvSpPr txBox="1">
            <a:spLocks noGrp="1"/>
          </p:cNvSpPr>
          <p:nvPr>
            <p:ph type="body" sz="quarter" idx="1"/>
          </p:nvPr>
        </p:nvSpPr>
        <p:spPr>
          <a:xfrm>
            <a:off x="1097281" y="1846052"/>
            <a:ext cx="4937761" cy="736284"/>
          </a:xfrm>
          <a:prstGeom prst="rect">
            <a:avLst/>
          </a:prstGeom>
        </p:spPr>
        <p:txBody>
          <a:bodyPr anchor="ctr"/>
          <a:lstStyle>
            <a:lvl1pPr marL="0" indent="0" defTabSz="914400">
              <a:lnSpc>
                <a:spcPct val="90000"/>
              </a:lnSpc>
              <a:spcBef>
                <a:spcPts val="1200"/>
              </a:spcBef>
              <a:buSzTx/>
              <a:buFontTx/>
              <a:buNone/>
              <a:defRPr sz="2000" cap="all">
                <a:solidFill>
                  <a:srgbClr val="637052"/>
                </a:solidFill>
              </a:defRPr>
            </a:lvl1pPr>
            <a:lvl2pPr marL="0" indent="0" defTabSz="914400">
              <a:lnSpc>
                <a:spcPct val="90000"/>
              </a:lnSpc>
              <a:spcBef>
                <a:spcPts val="1200"/>
              </a:spcBef>
              <a:buSzTx/>
              <a:buFontTx/>
              <a:buNone/>
              <a:defRPr sz="2000" cap="all">
                <a:solidFill>
                  <a:srgbClr val="637052"/>
                </a:solidFill>
              </a:defRPr>
            </a:lvl2pPr>
            <a:lvl3pPr marL="0" indent="0" defTabSz="914400">
              <a:lnSpc>
                <a:spcPct val="90000"/>
              </a:lnSpc>
              <a:spcBef>
                <a:spcPts val="1200"/>
              </a:spcBef>
              <a:buSzTx/>
              <a:buFontTx/>
              <a:buNone/>
              <a:defRPr sz="2000" cap="all">
                <a:solidFill>
                  <a:srgbClr val="637052"/>
                </a:solidFill>
              </a:defRPr>
            </a:lvl3pPr>
            <a:lvl4pPr marL="0" indent="0" defTabSz="914400">
              <a:lnSpc>
                <a:spcPct val="90000"/>
              </a:lnSpc>
              <a:spcBef>
                <a:spcPts val="1200"/>
              </a:spcBef>
              <a:buSzTx/>
              <a:buFontTx/>
              <a:buNone/>
              <a:defRPr sz="2000" cap="all">
                <a:solidFill>
                  <a:srgbClr val="637052"/>
                </a:solidFill>
              </a:defRPr>
            </a:lvl4pPr>
            <a:lvl5pPr marL="0" indent="0" defTabSz="914400">
              <a:lnSpc>
                <a:spcPct val="90000"/>
              </a:lnSpc>
              <a:spcBef>
                <a:spcPts val="1200"/>
              </a:spcBef>
              <a:buSzTx/>
              <a:buFontTx/>
              <a:buNone/>
              <a:defRPr sz="2000" cap="all">
                <a:solidFill>
                  <a:srgbClr val="637052"/>
                </a:solidFill>
              </a:defRPr>
            </a:lvl5pPr>
          </a:lstStyle>
          <a:p>
            <a:r>
              <a:t>Body Level One</a:t>
            </a:r>
          </a:p>
          <a:p>
            <a:pPr lvl="1"/>
            <a:r>
              <a:t>Body Level Two</a:t>
            </a:r>
          </a:p>
          <a:p>
            <a:pPr lvl="2"/>
            <a:r>
              <a:t>Body Level Three</a:t>
            </a:r>
          </a:p>
          <a:p>
            <a:pPr lvl="3"/>
            <a:r>
              <a:t>Body Level Four</a:t>
            </a:r>
          </a:p>
          <a:p>
            <a:pPr lvl="4"/>
            <a:r>
              <a:t>Body Level Five</a:t>
            </a:r>
          </a:p>
        </p:txBody>
      </p:sp>
      <p:sp>
        <p:nvSpPr>
          <p:cNvPr id="52" name="Text Placeholder 4"/>
          <p:cNvSpPr>
            <a:spLocks noGrp="1"/>
          </p:cNvSpPr>
          <p:nvPr>
            <p:ph type="body" sz="quarter" idx="13"/>
          </p:nvPr>
        </p:nvSpPr>
        <p:spPr>
          <a:xfrm>
            <a:off x="6217921" y="1846052"/>
            <a:ext cx="4937761" cy="736284"/>
          </a:xfrm>
          <a:prstGeom prst="rect">
            <a:avLst/>
          </a:prstGeom>
        </p:spPr>
        <p:txBody>
          <a:bodyPr anchor="ctr"/>
          <a:lstStyle/>
          <a:p>
            <a:pPr marL="91438" indent="-91438" defTabSz="914400">
              <a:lnSpc>
                <a:spcPct val="90000"/>
              </a:lnSpc>
              <a:spcBef>
                <a:spcPts val="1200"/>
              </a:spcBef>
              <a:buClr>
                <a:schemeClr val="accent1"/>
              </a:buClr>
              <a:buFont typeface="Trebuchet MS"/>
              <a:buChar char=" "/>
              <a:defRPr sz="2000">
                <a:solidFill>
                  <a:srgbClr val="404040"/>
                </a:solidFill>
              </a:defRPr>
            </a:pPr>
            <a:endParaRPr/>
          </a:p>
        </p:txBody>
      </p:sp>
      <p:sp>
        <p:nvSpPr>
          <p:cNvPr id="53"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0" name="Rectangle 4"/>
          <p:cNvSpPr/>
          <p:nvPr/>
        </p:nvSpPr>
        <p:spPr>
          <a:xfrm>
            <a:off x="3177" y="6400800"/>
            <a:ext cx="12188825" cy="457200"/>
          </a:xfrm>
          <a:prstGeom prst="rect">
            <a:avLst/>
          </a:prstGeom>
          <a:solidFill>
            <a:schemeClr val="accent2"/>
          </a:solidFill>
          <a:ln w="12700">
            <a:miter lim="400000"/>
          </a:ln>
        </p:spPr>
        <p:txBody>
          <a:bodyPr lIns="45718" tIns="45718" rIns="45718" bIns="45718"/>
          <a:lstStyle/>
          <a:p>
            <a:endParaRPr/>
          </a:p>
        </p:txBody>
      </p:sp>
      <p:sp>
        <p:nvSpPr>
          <p:cNvPr id="61" name="Rectangle 5"/>
          <p:cNvSpPr/>
          <p:nvPr/>
        </p:nvSpPr>
        <p:spPr>
          <a:xfrm>
            <a:off x="17" y="6334316"/>
            <a:ext cx="12188825" cy="64010"/>
          </a:xfrm>
          <a:prstGeom prst="rect">
            <a:avLst/>
          </a:prstGeom>
          <a:solidFill>
            <a:schemeClr val="accent1"/>
          </a:solidFill>
          <a:ln w="12700">
            <a:miter lim="400000"/>
          </a:ln>
        </p:spPr>
        <p:txBody>
          <a:bodyPr lIns="45718" tIns="45718" rIns="45718" bIns="45718"/>
          <a:lstStyle/>
          <a:p>
            <a:endParaRPr/>
          </a:p>
        </p:txBody>
      </p:sp>
      <p:sp>
        <p:nvSpPr>
          <p:cNvPr id="62"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9" name="Rectangle 7"/>
          <p:cNvSpPr/>
          <p:nvPr/>
        </p:nvSpPr>
        <p:spPr>
          <a:xfrm>
            <a:off x="17" y="0"/>
            <a:ext cx="4050793" cy="6858000"/>
          </a:xfrm>
          <a:prstGeom prst="rect">
            <a:avLst/>
          </a:prstGeom>
          <a:solidFill>
            <a:schemeClr val="accent2"/>
          </a:solidFill>
          <a:ln w="12700">
            <a:miter lim="400000"/>
          </a:ln>
        </p:spPr>
        <p:txBody>
          <a:bodyPr lIns="45718" tIns="45718" rIns="45718" bIns="45718"/>
          <a:lstStyle/>
          <a:p>
            <a:endParaRPr/>
          </a:p>
        </p:txBody>
      </p:sp>
      <p:sp>
        <p:nvSpPr>
          <p:cNvPr id="70" name="Rectangle 8"/>
          <p:cNvSpPr/>
          <p:nvPr/>
        </p:nvSpPr>
        <p:spPr>
          <a:xfrm>
            <a:off x="4040071" y="0"/>
            <a:ext cx="64011" cy="6858000"/>
          </a:xfrm>
          <a:prstGeom prst="rect">
            <a:avLst/>
          </a:prstGeom>
          <a:solidFill>
            <a:schemeClr val="accent1"/>
          </a:solidFill>
          <a:ln w="12700">
            <a:miter lim="400000"/>
          </a:ln>
        </p:spPr>
        <p:txBody>
          <a:bodyPr lIns="45718" tIns="45718" rIns="45718" bIns="45718"/>
          <a:lstStyle/>
          <a:p>
            <a:endParaRPr/>
          </a:p>
        </p:txBody>
      </p:sp>
      <p:sp>
        <p:nvSpPr>
          <p:cNvPr id="71" name="Title Text"/>
          <p:cNvSpPr txBox="1">
            <a:spLocks noGrp="1"/>
          </p:cNvSpPr>
          <p:nvPr>
            <p:ph type="title"/>
          </p:nvPr>
        </p:nvSpPr>
        <p:spPr>
          <a:xfrm>
            <a:off x="457200" y="594360"/>
            <a:ext cx="3200400" cy="2286001"/>
          </a:xfrm>
          <a:prstGeom prst="rect">
            <a:avLst/>
          </a:prstGeom>
        </p:spPr>
        <p:txBody>
          <a:bodyPr anchor="b"/>
          <a:lstStyle>
            <a:lvl1pPr algn="l" defTabSz="914400">
              <a:lnSpc>
                <a:spcPct val="85000"/>
              </a:lnSpc>
              <a:defRPr sz="3600" spc="-50">
                <a:solidFill>
                  <a:srgbClr val="FFFFFF"/>
                </a:solidFill>
                <a:latin typeface="Calibri Light"/>
                <a:ea typeface="Calibri Light"/>
                <a:cs typeface="Calibri Light"/>
                <a:sym typeface="Calibri Light"/>
              </a:defRPr>
            </a:lvl1pPr>
          </a:lstStyle>
          <a:p>
            <a:r>
              <a:t>Title Text</a:t>
            </a:r>
          </a:p>
        </p:txBody>
      </p:sp>
      <p:sp>
        <p:nvSpPr>
          <p:cNvPr id="72" name="Body Level One…"/>
          <p:cNvSpPr txBox="1">
            <a:spLocks noGrp="1"/>
          </p:cNvSpPr>
          <p:nvPr>
            <p:ph type="body" idx="1"/>
          </p:nvPr>
        </p:nvSpPr>
        <p:spPr>
          <a:xfrm>
            <a:off x="4613648" y="731519"/>
            <a:ext cx="6679192" cy="5257802"/>
          </a:xfrm>
          <a:prstGeom prst="rect">
            <a:avLst/>
          </a:prstGeom>
        </p:spPr>
        <p:txBody>
          <a:bodyPr lIns="0" tIns="0" rIns="0" bIns="0"/>
          <a:lstStyle>
            <a:lvl1pPr marL="91438" indent="-91438" defTabSz="914400">
              <a:lnSpc>
                <a:spcPct val="90000"/>
              </a:lnSpc>
              <a:spcBef>
                <a:spcPts val="1200"/>
              </a:spcBef>
              <a:buClr>
                <a:schemeClr val="accent1"/>
              </a:buClr>
              <a:buFont typeface="Trebuchet MS"/>
              <a:buChar char=" "/>
              <a:defRPr sz="2000">
                <a:solidFill>
                  <a:srgbClr val="404040"/>
                </a:solidFill>
              </a:defRPr>
            </a:lvl1pPr>
            <a:lvl2pPr marL="404368" indent="-203200" defTabSz="914400">
              <a:lnSpc>
                <a:spcPct val="90000"/>
              </a:lnSpc>
              <a:spcBef>
                <a:spcPts val="1200"/>
              </a:spcBef>
              <a:buClr>
                <a:schemeClr val="accent1"/>
              </a:buClr>
              <a:buFont typeface="Trebuchet MS"/>
              <a:buChar char="◦"/>
              <a:defRPr sz="2000">
                <a:solidFill>
                  <a:srgbClr val="404040"/>
                </a:solidFill>
              </a:defRPr>
            </a:lvl2pPr>
            <a:lvl3pPr marL="645304" indent="-261256" defTabSz="914400">
              <a:lnSpc>
                <a:spcPct val="90000"/>
              </a:lnSpc>
              <a:spcBef>
                <a:spcPts val="1200"/>
              </a:spcBef>
              <a:buClr>
                <a:schemeClr val="accent1"/>
              </a:buClr>
              <a:buFont typeface="Trebuchet MS"/>
              <a:buChar char="◦"/>
              <a:defRPr sz="2000">
                <a:solidFill>
                  <a:srgbClr val="404040"/>
                </a:solidFill>
              </a:defRPr>
            </a:lvl3pPr>
            <a:lvl4pPr marL="828185" indent="-261257" defTabSz="914400">
              <a:lnSpc>
                <a:spcPct val="90000"/>
              </a:lnSpc>
              <a:spcBef>
                <a:spcPts val="1200"/>
              </a:spcBef>
              <a:buClr>
                <a:schemeClr val="accent1"/>
              </a:buClr>
              <a:buFont typeface="Trebuchet MS"/>
              <a:buChar char="◦"/>
              <a:defRPr sz="2000">
                <a:solidFill>
                  <a:srgbClr val="404040"/>
                </a:solidFill>
              </a:defRPr>
            </a:lvl4pPr>
            <a:lvl5pPr marL="1011065" indent="-261257" defTabSz="914400">
              <a:lnSpc>
                <a:spcPct val="90000"/>
              </a:lnSpc>
              <a:spcBef>
                <a:spcPts val="1200"/>
              </a:spcBef>
              <a:buClr>
                <a:schemeClr val="accent1"/>
              </a:buClr>
              <a:buFont typeface="Trebuchet MS"/>
              <a:buChar char="◦"/>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73" name="Text Placeholder 3"/>
          <p:cNvSpPr>
            <a:spLocks noGrp="1"/>
          </p:cNvSpPr>
          <p:nvPr>
            <p:ph type="body" sz="quarter" idx="13"/>
          </p:nvPr>
        </p:nvSpPr>
        <p:spPr>
          <a:xfrm>
            <a:off x="457200" y="2926080"/>
            <a:ext cx="3200400" cy="3379125"/>
          </a:xfrm>
          <a:prstGeom prst="rect">
            <a:avLst/>
          </a:prstGeom>
        </p:spPr>
        <p:txBody>
          <a:bodyPr/>
          <a:lstStyle/>
          <a:p>
            <a:pPr marL="91438" indent="-91438" defTabSz="914400">
              <a:lnSpc>
                <a:spcPct val="90000"/>
              </a:lnSpc>
              <a:spcBef>
                <a:spcPts val="1200"/>
              </a:spcBef>
              <a:buClr>
                <a:schemeClr val="accent1"/>
              </a:buClr>
              <a:buFont typeface="Trebuchet MS"/>
              <a:buChar char=" "/>
              <a:defRPr sz="2000">
                <a:solidFill>
                  <a:srgbClr val="404040"/>
                </a:solidFill>
              </a:defRPr>
            </a:pPr>
            <a:endParaRPr/>
          </a:p>
        </p:txBody>
      </p:sp>
      <p:sp>
        <p:nvSpPr>
          <p:cNvPr id="74"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637052"/>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1" name="Rectangle 7"/>
          <p:cNvSpPr/>
          <p:nvPr/>
        </p:nvSpPr>
        <p:spPr>
          <a:xfrm>
            <a:off x="1" y="4953000"/>
            <a:ext cx="12188825" cy="1905000"/>
          </a:xfrm>
          <a:prstGeom prst="rect">
            <a:avLst/>
          </a:prstGeom>
          <a:solidFill>
            <a:schemeClr val="accent2"/>
          </a:solidFill>
          <a:ln w="12700">
            <a:miter lim="400000"/>
          </a:ln>
        </p:spPr>
        <p:txBody>
          <a:bodyPr lIns="45718" tIns="45718" rIns="45718" bIns="45718"/>
          <a:lstStyle/>
          <a:p>
            <a:endParaRPr/>
          </a:p>
        </p:txBody>
      </p:sp>
      <p:sp>
        <p:nvSpPr>
          <p:cNvPr id="82" name="Rectangle 8"/>
          <p:cNvSpPr/>
          <p:nvPr/>
        </p:nvSpPr>
        <p:spPr>
          <a:xfrm>
            <a:off x="17" y="4915075"/>
            <a:ext cx="12188825" cy="64010"/>
          </a:xfrm>
          <a:prstGeom prst="rect">
            <a:avLst/>
          </a:prstGeom>
          <a:solidFill>
            <a:schemeClr val="accent1"/>
          </a:solidFill>
          <a:ln w="12700">
            <a:miter lim="400000"/>
          </a:ln>
        </p:spPr>
        <p:txBody>
          <a:bodyPr lIns="45718" tIns="45718" rIns="45718" bIns="45718"/>
          <a:lstStyle/>
          <a:p>
            <a:endParaRPr/>
          </a:p>
        </p:txBody>
      </p:sp>
      <p:sp>
        <p:nvSpPr>
          <p:cNvPr id="83" name="Title Text"/>
          <p:cNvSpPr txBox="1">
            <a:spLocks noGrp="1"/>
          </p:cNvSpPr>
          <p:nvPr>
            <p:ph type="title"/>
          </p:nvPr>
        </p:nvSpPr>
        <p:spPr>
          <a:xfrm>
            <a:off x="1097280" y="5074920"/>
            <a:ext cx="10119360" cy="822962"/>
          </a:xfrm>
          <a:prstGeom prst="rect">
            <a:avLst/>
          </a:prstGeom>
        </p:spPr>
        <p:txBody>
          <a:bodyPr lIns="0" tIns="0" rIns="0" bIns="0" anchor="b"/>
          <a:lstStyle>
            <a:lvl1pPr algn="l" defTabSz="914400">
              <a:lnSpc>
                <a:spcPct val="85000"/>
              </a:lnSpc>
              <a:defRPr sz="3600" spc="-50">
                <a:solidFill>
                  <a:srgbClr val="FFFFFF"/>
                </a:solidFill>
                <a:latin typeface="Calibri Light"/>
                <a:ea typeface="Calibri Light"/>
                <a:cs typeface="Calibri Light"/>
                <a:sym typeface="Calibri Light"/>
              </a:defRPr>
            </a:lvl1pPr>
          </a:lstStyle>
          <a:p>
            <a:r>
              <a:t>Title Text</a:t>
            </a:r>
          </a:p>
        </p:txBody>
      </p:sp>
      <p:sp>
        <p:nvSpPr>
          <p:cNvPr id="84" name="Picture Placeholder 2"/>
          <p:cNvSpPr>
            <a:spLocks noGrp="1"/>
          </p:cNvSpPr>
          <p:nvPr>
            <p:ph type="pic" idx="13"/>
          </p:nvPr>
        </p:nvSpPr>
        <p:spPr>
          <a:xfrm>
            <a:off x="15" y="0"/>
            <a:ext cx="12191988" cy="4915076"/>
          </a:xfrm>
          <a:prstGeom prst="rect">
            <a:avLst/>
          </a:prstGeom>
        </p:spPr>
        <p:txBody>
          <a:bodyPr lIns="91439" tIns="45719" rIns="91439" bIns="45719">
            <a:noAutofit/>
          </a:bodyPr>
          <a:lstStyle/>
          <a:p>
            <a:endParaRPr/>
          </a:p>
        </p:txBody>
      </p:sp>
      <p:sp>
        <p:nvSpPr>
          <p:cNvPr id="85" name="Body Level One…"/>
          <p:cNvSpPr txBox="1">
            <a:spLocks noGrp="1"/>
          </p:cNvSpPr>
          <p:nvPr>
            <p:ph type="body" sz="quarter" idx="1"/>
          </p:nvPr>
        </p:nvSpPr>
        <p:spPr>
          <a:xfrm>
            <a:off x="1097277" y="5907023"/>
            <a:ext cx="10119363" cy="594362"/>
          </a:xfrm>
          <a:prstGeom prst="rect">
            <a:avLst/>
          </a:prstGeom>
        </p:spPr>
        <p:txBody>
          <a:bodyPr lIns="0" tIns="0" rIns="0" bIns="0"/>
          <a:lstStyle>
            <a:lvl1pPr marL="0" indent="0" defTabSz="914400">
              <a:lnSpc>
                <a:spcPct val="90000"/>
              </a:lnSpc>
              <a:spcBef>
                <a:spcPts val="600"/>
              </a:spcBef>
              <a:buSzTx/>
              <a:buFontTx/>
              <a:buNone/>
              <a:defRPr sz="1500">
                <a:solidFill>
                  <a:srgbClr val="FFFFFF"/>
                </a:solidFill>
              </a:defRPr>
            </a:lvl1pPr>
            <a:lvl2pPr marL="0" indent="0" defTabSz="914400">
              <a:lnSpc>
                <a:spcPct val="90000"/>
              </a:lnSpc>
              <a:spcBef>
                <a:spcPts val="600"/>
              </a:spcBef>
              <a:buSzTx/>
              <a:buFontTx/>
              <a:buNone/>
              <a:defRPr sz="1500">
                <a:solidFill>
                  <a:srgbClr val="FFFFFF"/>
                </a:solidFill>
              </a:defRPr>
            </a:lvl2pPr>
            <a:lvl3pPr marL="0" indent="0" defTabSz="914400">
              <a:lnSpc>
                <a:spcPct val="90000"/>
              </a:lnSpc>
              <a:spcBef>
                <a:spcPts val="600"/>
              </a:spcBef>
              <a:buSzTx/>
              <a:buFontTx/>
              <a:buNone/>
              <a:defRPr sz="1500">
                <a:solidFill>
                  <a:srgbClr val="FFFFFF"/>
                </a:solidFill>
              </a:defRPr>
            </a:lvl3pPr>
            <a:lvl4pPr marL="0" indent="0" defTabSz="914400">
              <a:lnSpc>
                <a:spcPct val="90000"/>
              </a:lnSpc>
              <a:spcBef>
                <a:spcPts val="600"/>
              </a:spcBef>
              <a:buSzTx/>
              <a:buFontTx/>
              <a:buNone/>
              <a:defRPr sz="1500">
                <a:solidFill>
                  <a:srgbClr val="FFFFFF"/>
                </a:solidFill>
              </a:defRPr>
            </a:lvl4pPr>
            <a:lvl5pPr marL="0" indent="0" defTabSz="914400">
              <a:lnSpc>
                <a:spcPct val="90000"/>
              </a:lnSpc>
              <a:spcBef>
                <a:spcPts val="600"/>
              </a:spcBef>
              <a:buSzTx/>
              <a:buFontTx/>
              <a:buNone/>
              <a:defRPr sz="15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3" name="Rectangle 6"/>
          <p:cNvSpPr/>
          <p:nvPr/>
        </p:nvSpPr>
        <p:spPr>
          <a:xfrm>
            <a:off x="1" y="6400800"/>
            <a:ext cx="12192001" cy="457200"/>
          </a:xfrm>
          <a:prstGeom prst="rect">
            <a:avLst/>
          </a:prstGeom>
          <a:solidFill>
            <a:schemeClr val="accent2"/>
          </a:solidFill>
          <a:ln w="12700">
            <a:miter lim="400000"/>
          </a:ln>
        </p:spPr>
        <p:txBody>
          <a:bodyPr lIns="45718" tIns="45718" rIns="45718" bIns="45718"/>
          <a:lstStyle/>
          <a:p>
            <a:endParaRPr/>
          </a:p>
        </p:txBody>
      </p:sp>
      <p:sp>
        <p:nvSpPr>
          <p:cNvPr id="94" name="Rectangle 8"/>
          <p:cNvSpPr/>
          <p:nvPr/>
        </p:nvSpPr>
        <p:spPr>
          <a:xfrm>
            <a:off x="1" y="6334315"/>
            <a:ext cx="12192001" cy="66001"/>
          </a:xfrm>
          <a:prstGeom prst="rect">
            <a:avLst/>
          </a:prstGeom>
          <a:solidFill>
            <a:schemeClr val="accent1"/>
          </a:solidFill>
          <a:ln w="12700">
            <a:miter lim="400000"/>
          </a:ln>
        </p:spPr>
        <p:txBody>
          <a:bodyPr lIns="45718" tIns="45718" rIns="45718" bIns="45718"/>
          <a:lstStyle/>
          <a:p>
            <a:endParaRPr/>
          </a:p>
        </p:txBody>
      </p:sp>
      <p:sp>
        <p:nvSpPr>
          <p:cNvPr id="95" name="Straight Connector 9"/>
          <p:cNvSpPr/>
          <p:nvPr/>
        </p:nvSpPr>
        <p:spPr>
          <a:xfrm>
            <a:off x="1193532" y="1737845"/>
            <a:ext cx="9966960" cy="2"/>
          </a:xfrm>
          <a:prstGeom prst="line">
            <a:avLst/>
          </a:prstGeom>
          <a:ln w="6350">
            <a:solidFill>
              <a:srgbClr val="808080"/>
            </a:solidFill>
          </a:ln>
        </p:spPr>
        <p:txBody>
          <a:bodyPr lIns="45718" tIns="45718" rIns="45718" bIns="45718"/>
          <a:lstStyle/>
          <a:p>
            <a:endParaRPr/>
          </a:p>
        </p:txBody>
      </p:sp>
      <p:sp>
        <p:nvSpPr>
          <p:cNvPr id="96" name="Title Text"/>
          <p:cNvSpPr txBox="1">
            <a:spLocks noGrp="1"/>
          </p:cNvSpPr>
          <p:nvPr>
            <p:ph type="title"/>
          </p:nvPr>
        </p:nvSpPr>
        <p:spPr>
          <a:xfrm>
            <a:off x="1097281" y="286603"/>
            <a:ext cx="10058401" cy="1450758"/>
          </a:xfrm>
          <a:prstGeom prst="rect">
            <a:avLst/>
          </a:prstGeom>
        </p:spPr>
        <p:txBody>
          <a:bodyPr anchor="b"/>
          <a:lstStyle>
            <a:lvl1pPr algn="l" defTabSz="914400">
              <a:lnSpc>
                <a:spcPct val="85000"/>
              </a:lnSpc>
              <a:defRPr sz="4800" spc="-50">
                <a:solidFill>
                  <a:srgbClr val="404040"/>
                </a:solidFill>
                <a:latin typeface="Calibri Light"/>
                <a:ea typeface="Calibri Light"/>
                <a:cs typeface="Calibri Light"/>
                <a:sym typeface="Calibri Light"/>
              </a:defRPr>
            </a:lvl1pPr>
          </a:lstStyle>
          <a:p>
            <a:r>
              <a:t>Title Text</a:t>
            </a:r>
          </a:p>
        </p:txBody>
      </p:sp>
      <p:sp>
        <p:nvSpPr>
          <p:cNvPr id="97" name="Body Level One…"/>
          <p:cNvSpPr txBox="1">
            <a:spLocks noGrp="1"/>
          </p:cNvSpPr>
          <p:nvPr>
            <p:ph type="body" idx="1"/>
          </p:nvPr>
        </p:nvSpPr>
        <p:spPr>
          <a:xfrm>
            <a:off x="1097278" y="1845734"/>
            <a:ext cx="10058404" cy="4023360"/>
          </a:xfrm>
          <a:prstGeom prst="rect">
            <a:avLst/>
          </a:prstGeom>
        </p:spPr>
        <p:txBody>
          <a:bodyPr lIns="0" tIns="0" rIns="0" bIns="0"/>
          <a:lstStyle>
            <a:lvl1pPr marL="91438" indent="-91438" defTabSz="914400">
              <a:lnSpc>
                <a:spcPct val="90000"/>
              </a:lnSpc>
              <a:spcBef>
                <a:spcPts val="1200"/>
              </a:spcBef>
              <a:buClr>
                <a:schemeClr val="accent1"/>
              </a:buClr>
              <a:buFont typeface="Trebuchet MS"/>
              <a:buChar char=" "/>
              <a:defRPr sz="2000">
                <a:solidFill>
                  <a:srgbClr val="404040"/>
                </a:solidFill>
              </a:defRPr>
            </a:lvl1pPr>
            <a:lvl2pPr marL="404368" indent="-203200" defTabSz="914400">
              <a:lnSpc>
                <a:spcPct val="90000"/>
              </a:lnSpc>
              <a:spcBef>
                <a:spcPts val="1200"/>
              </a:spcBef>
              <a:buClr>
                <a:schemeClr val="accent1"/>
              </a:buClr>
              <a:buFont typeface="Trebuchet MS"/>
              <a:buChar char="◦"/>
              <a:defRPr sz="2000">
                <a:solidFill>
                  <a:srgbClr val="404040"/>
                </a:solidFill>
              </a:defRPr>
            </a:lvl2pPr>
            <a:lvl3pPr marL="645304" indent="-261256" defTabSz="914400">
              <a:lnSpc>
                <a:spcPct val="90000"/>
              </a:lnSpc>
              <a:spcBef>
                <a:spcPts val="1200"/>
              </a:spcBef>
              <a:buClr>
                <a:schemeClr val="accent1"/>
              </a:buClr>
              <a:buFont typeface="Trebuchet MS"/>
              <a:buChar char="◦"/>
              <a:defRPr sz="2000">
                <a:solidFill>
                  <a:srgbClr val="404040"/>
                </a:solidFill>
              </a:defRPr>
            </a:lvl3pPr>
            <a:lvl4pPr marL="828185" indent="-261257" defTabSz="914400">
              <a:lnSpc>
                <a:spcPct val="90000"/>
              </a:lnSpc>
              <a:spcBef>
                <a:spcPts val="1200"/>
              </a:spcBef>
              <a:buClr>
                <a:schemeClr val="accent1"/>
              </a:buClr>
              <a:buFont typeface="Trebuchet MS"/>
              <a:buChar char="◦"/>
              <a:defRPr sz="2000">
                <a:solidFill>
                  <a:srgbClr val="404040"/>
                </a:solidFill>
              </a:defRPr>
            </a:lvl4pPr>
            <a:lvl5pPr marL="1011065" indent="-261257" defTabSz="914400">
              <a:lnSpc>
                <a:spcPct val="90000"/>
              </a:lnSpc>
              <a:spcBef>
                <a:spcPts val="1200"/>
              </a:spcBef>
              <a:buClr>
                <a:schemeClr val="accent1"/>
              </a:buClr>
              <a:buFont typeface="Trebuchet MS"/>
              <a:buChar char="◦"/>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5" name="Rectangle 6"/>
          <p:cNvSpPr/>
          <p:nvPr/>
        </p:nvSpPr>
        <p:spPr>
          <a:xfrm>
            <a:off x="3177" y="6400800"/>
            <a:ext cx="12188825" cy="457200"/>
          </a:xfrm>
          <a:prstGeom prst="rect">
            <a:avLst/>
          </a:prstGeom>
          <a:solidFill>
            <a:schemeClr val="accent2"/>
          </a:solidFill>
          <a:ln w="12700">
            <a:miter lim="400000"/>
          </a:ln>
        </p:spPr>
        <p:txBody>
          <a:bodyPr lIns="45718" tIns="45718" rIns="45718" bIns="45718"/>
          <a:lstStyle/>
          <a:p>
            <a:endParaRPr/>
          </a:p>
        </p:txBody>
      </p:sp>
      <p:sp>
        <p:nvSpPr>
          <p:cNvPr id="106" name="Rectangle 7"/>
          <p:cNvSpPr/>
          <p:nvPr/>
        </p:nvSpPr>
        <p:spPr>
          <a:xfrm>
            <a:off x="17" y="6334316"/>
            <a:ext cx="12188825" cy="64010"/>
          </a:xfrm>
          <a:prstGeom prst="rect">
            <a:avLst/>
          </a:prstGeom>
          <a:solidFill>
            <a:schemeClr val="accent1"/>
          </a:solidFill>
          <a:ln w="12700">
            <a:miter lim="400000"/>
          </a:ln>
        </p:spPr>
        <p:txBody>
          <a:bodyPr lIns="45718" tIns="45718" rIns="45718" bIns="45718"/>
          <a:lstStyle/>
          <a:p>
            <a:endParaRPr/>
          </a:p>
        </p:txBody>
      </p:sp>
      <p:sp>
        <p:nvSpPr>
          <p:cNvPr id="107" name="Title Text"/>
          <p:cNvSpPr txBox="1">
            <a:spLocks noGrp="1"/>
          </p:cNvSpPr>
          <p:nvPr>
            <p:ph type="title"/>
          </p:nvPr>
        </p:nvSpPr>
        <p:spPr>
          <a:xfrm>
            <a:off x="8724901" y="414777"/>
            <a:ext cx="2628900" cy="5757424"/>
          </a:xfrm>
          <a:prstGeom prst="rect">
            <a:avLst/>
          </a:prstGeom>
        </p:spPr>
        <p:txBody>
          <a:bodyPr anchor="b"/>
          <a:lstStyle>
            <a:lvl1pPr algn="l" defTabSz="914400">
              <a:lnSpc>
                <a:spcPct val="85000"/>
              </a:lnSpc>
              <a:defRPr sz="4800" spc="-50">
                <a:solidFill>
                  <a:srgbClr val="404040"/>
                </a:solidFill>
                <a:latin typeface="Calibri Light"/>
                <a:ea typeface="Calibri Light"/>
                <a:cs typeface="Calibri Light"/>
                <a:sym typeface="Calibri Light"/>
              </a:defRPr>
            </a:lvl1pPr>
          </a:lstStyle>
          <a:p>
            <a:r>
              <a:t>Title Text</a:t>
            </a:r>
          </a:p>
        </p:txBody>
      </p:sp>
      <p:sp>
        <p:nvSpPr>
          <p:cNvPr id="108" name="Body Level One…"/>
          <p:cNvSpPr txBox="1">
            <a:spLocks noGrp="1"/>
          </p:cNvSpPr>
          <p:nvPr>
            <p:ph type="body" idx="1"/>
          </p:nvPr>
        </p:nvSpPr>
        <p:spPr>
          <a:xfrm>
            <a:off x="838201" y="414778"/>
            <a:ext cx="7734300" cy="5757423"/>
          </a:xfrm>
          <a:prstGeom prst="rect">
            <a:avLst/>
          </a:prstGeom>
        </p:spPr>
        <p:txBody>
          <a:bodyPr lIns="0" tIns="0" rIns="0" bIns="0"/>
          <a:lstStyle>
            <a:lvl1pPr marL="91438" indent="-91438" defTabSz="914400">
              <a:lnSpc>
                <a:spcPct val="90000"/>
              </a:lnSpc>
              <a:spcBef>
                <a:spcPts val="1200"/>
              </a:spcBef>
              <a:buClr>
                <a:schemeClr val="accent1"/>
              </a:buClr>
              <a:buFont typeface="Trebuchet MS"/>
              <a:buChar char=" "/>
              <a:defRPr sz="2000">
                <a:solidFill>
                  <a:srgbClr val="404040"/>
                </a:solidFill>
              </a:defRPr>
            </a:lvl1pPr>
            <a:lvl2pPr marL="404368" indent="-203200" defTabSz="914400">
              <a:lnSpc>
                <a:spcPct val="90000"/>
              </a:lnSpc>
              <a:spcBef>
                <a:spcPts val="1200"/>
              </a:spcBef>
              <a:buClr>
                <a:schemeClr val="accent1"/>
              </a:buClr>
              <a:buFont typeface="Trebuchet MS"/>
              <a:buChar char="◦"/>
              <a:defRPr sz="2000">
                <a:solidFill>
                  <a:srgbClr val="404040"/>
                </a:solidFill>
              </a:defRPr>
            </a:lvl2pPr>
            <a:lvl3pPr marL="645304" indent="-261256" defTabSz="914400">
              <a:lnSpc>
                <a:spcPct val="90000"/>
              </a:lnSpc>
              <a:spcBef>
                <a:spcPts val="1200"/>
              </a:spcBef>
              <a:buClr>
                <a:schemeClr val="accent1"/>
              </a:buClr>
              <a:buFont typeface="Trebuchet MS"/>
              <a:buChar char="◦"/>
              <a:defRPr sz="2000">
                <a:solidFill>
                  <a:srgbClr val="404040"/>
                </a:solidFill>
              </a:defRPr>
            </a:lvl3pPr>
            <a:lvl4pPr marL="828185" indent="-261257" defTabSz="914400">
              <a:lnSpc>
                <a:spcPct val="90000"/>
              </a:lnSpc>
              <a:spcBef>
                <a:spcPts val="1200"/>
              </a:spcBef>
              <a:buClr>
                <a:schemeClr val="accent1"/>
              </a:buClr>
              <a:buFont typeface="Trebuchet MS"/>
              <a:buChar char="◦"/>
              <a:defRPr sz="2000">
                <a:solidFill>
                  <a:srgbClr val="404040"/>
                </a:solidFill>
              </a:defRPr>
            </a:lvl4pPr>
            <a:lvl5pPr marL="1011065" indent="-261257" defTabSz="914400">
              <a:lnSpc>
                <a:spcPct val="90000"/>
              </a:lnSpc>
              <a:spcBef>
                <a:spcPts val="1200"/>
              </a:spcBef>
              <a:buClr>
                <a:schemeClr val="accent1"/>
              </a:buClr>
              <a:buFont typeface="Trebuchet MS"/>
              <a:buChar char="◦"/>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xfrm>
            <a:off x="10969474" y="6519241"/>
            <a:ext cx="243011" cy="246217"/>
          </a:xfrm>
          <a:prstGeom prst="rect">
            <a:avLst/>
          </a:prstGeom>
        </p:spPr>
        <p:txBody>
          <a:bodyPr/>
          <a:lstStyle>
            <a:lvl1pPr defTabSz="914400">
              <a:defRPr sz="10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6" name="Title Text"/>
          <p:cNvSpPr txBox="1">
            <a:spLocks noGrp="1"/>
          </p:cNvSpPr>
          <p:nvPr>
            <p:ph type="title"/>
          </p:nvPr>
        </p:nvSpPr>
        <p:spPr>
          <a:prstGeom prst="rect">
            <a:avLst/>
          </a:prstGeom>
        </p:spPr>
        <p:txBody>
          <a:bodyPr/>
          <a:lstStyle/>
          <a:p>
            <a:r>
              <a:t>Title Text</a:t>
            </a:r>
          </a:p>
        </p:txBody>
      </p:sp>
      <p:sp>
        <p:nvSpPr>
          <p:cNvPr id="11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34" name="Group 7"/>
          <p:cNvGrpSpPr/>
          <p:nvPr/>
        </p:nvGrpSpPr>
        <p:grpSpPr>
          <a:xfrm>
            <a:off x="1" y="857250"/>
            <a:ext cx="12192001" cy="5143500"/>
            <a:chOff x="0" y="0"/>
            <a:chExt cx="9144000" cy="5143500"/>
          </a:xfrm>
        </p:grpSpPr>
        <p:sp>
          <p:nvSpPr>
            <p:cNvPr id="125" name="Rectangle 6"/>
            <p:cNvSpPr/>
            <p:nvPr/>
          </p:nvSpPr>
          <p:spPr>
            <a:xfrm>
              <a:off x="0" y="0"/>
              <a:ext cx="9144000" cy="5143500"/>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26" name="Oval 12"/>
            <p:cNvSpPr/>
            <p:nvPr/>
          </p:nvSpPr>
          <p:spPr>
            <a:xfrm>
              <a:off x="-1" y="2000250"/>
              <a:ext cx="3143251" cy="314325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27" name="Oval 14"/>
            <p:cNvSpPr/>
            <p:nvPr/>
          </p:nvSpPr>
          <p:spPr>
            <a:xfrm>
              <a:off x="-1" y="2171700"/>
              <a:ext cx="1771651" cy="177165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28" name="Oval 17"/>
            <p:cNvSpPr/>
            <p:nvPr/>
          </p:nvSpPr>
          <p:spPr>
            <a:xfrm>
              <a:off x="6456758" y="4400550"/>
              <a:ext cx="742951" cy="74295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29" name="Oval 15"/>
            <p:cNvSpPr/>
            <p:nvPr/>
          </p:nvSpPr>
          <p:spPr>
            <a:xfrm>
              <a:off x="6456758" y="1257300"/>
              <a:ext cx="2114551" cy="211455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30" name="Oval 16"/>
            <p:cNvSpPr/>
            <p:nvPr/>
          </p:nvSpPr>
          <p:spPr>
            <a:xfrm>
              <a:off x="5999558" y="6347"/>
              <a:ext cx="1200151" cy="120015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31" name="Freeform 5"/>
            <p:cNvSpPr/>
            <p:nvPr/>
          </p:nvSpPr>
          <p:spPr>
            <a:xfrm rot="21010067">
              <a:off x="6368213" y="1348137"/>
              <a:ext cx="2474556"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32" name="Freeform 5"/>
            <p:cNvSpPr/>
            <p:nvPr/>
          </p:nvSpPr>
          <p:spPr>
            <a:xfrm>
              <a:off x="344629" y="1399803"/>
              <a:ext cx="8458201" cy="3400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33" name="Freeform 5"/>
            <p:cNvSpPr/>
            <p:nvPr/>
          </p:nvSpPr>
          <p:spPr>
            <a:xfrm>
              <a:off x="0" y="1190"/>
              <a:ext cx="9144001" cy="51423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grpSp>
      <p:sp>
        <p:nvSpPr>
          <p:cNvPr id="135" name="Rectangle 20"/>
          <p:cNvSpPr/>
          <p:nvPr/>
        </p:nvSpPr>
        <p:spPr>
          <a:xfrm>
            <a:off x="10437812" y="857250"/>
            <a:ext cx="685801" cy="857250"/>
          </a:xfrm>
          <a:prstGeom prst="rect">
            <a:avLst/>
          </a:prstGeom>
          <a:solidFill>
            <a:schemeClr val="accent1"/>
          </a:solidFill>
          <a:ln w="12700">
            <a:miter lim="400000"/>
          </a:ln>
          <a:effectLst>
            <a:outerShdw blurRad="25400" dist="12700" dir="5400000" rotWithShape="0">
              <a:srgbClr val="000000">
                <a:alpha val="45000"/>
              </a:srgbClr>
            </a:outerShdw>
          </a:effectLst>
        </p:spPr>
        <p:txBody>
          <a:bodyPr lIns="34289" tIns="34289" rIns="34289" bIns="34289"/>
          <a:lstStyle/>
          <a:p>
            <a:pPr defTabSz="457200">
              <a:defRPr>
                <a:latin typeface="Century Gothic"/>
                <a:ea typeface="Century Gothic"/>
                <a:cs typeface="Century Gothic"/>
                <a:sym typeface="Century Gothic"/>
              </a:defRPr>
            </a:pPr>
            <a:endParaRPr/>
          </a:p>
        </p:txBody>
      </p:sp>
      <p:sp>
        <p:nvSpPr>
          <p:cNvPr id="136" name="Title Text"/>
          <p:cNvSpPr txBox="1">
            <a:spLocks noGrp="1"/>
          </p:cNvSpPr>
          <p:nvPr>
            <p:ph type="title"/>
          </p:nvPr>
        </p:nvSpPr>
        <p:spPr>
          <a:xfrm>
            <a:off x="1154954" y="1587500"/>
            <a:ext cx="8761415" cy="530225"/>
          </a:xfrm>
          <a:prstGeom prst="rect">
            <a:avLst/>
          </a:prstGeom>
        </p:spPr>
        <p:txBody>
          <a:bodyPr lIns="34289" tIns="34289" rIns="34289" bIns="34289"/>
          <a:lstStyle>
            <a:lvl1pPr algn="l">
              <a:defRPr sz="3600">
                <a:solidFill>
                  <a:srgbClr val="CCDDEA"/>
                </a:solidFill>
                <a:latin typeface="Century Gothic"/>
                <a:ea typeface="Century Gothic"/>
                <a:cs typeface="Century Gothic"/>
                <a:sym typeface="Century Gothic"/>
              </a:defRPr>
            </a:lvl1pPr>
          </a:lstStyle>
          <a:p>
            <a:r>
              <a:t>Title Text</a:t>
            </a:r>
          </a:p>
        </p:txBody>
      </p:sp>
      <p:sp>
        <p:nvSpPr>
          <p:cNvPr id="137" name="Body Level One…"/>
          <p:cNvSpPr txBox="1">
            <a:spLocks noGrp="1"/>
          </p:cNvSpPr>
          <p:nvPr>
            <p:ph type="body" sz="quarter" idx="1"/>
          </p:nvPr>
        </p:nvSpPr>
        <p:spPr>
          <a:xfrm>
            <a:off x="1154953" y="2809875"/>
            <a:ext cx="4825160" cy="2562226"/>
          </a:xfrm>
          <a:prstGeom prst="rect">
            <a:avLst/>
          </a:prstGeom>
        </p:spPr>
        <p:txBody>
          <a:bodyPr lIns="34289" tIns="34289" rIns="34289" bIns="34289"/>
          <a:lstStyle>
            <a:lvl1pPr>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1pPr>
            <a:lvl2pPr marL="778668" indent="-321468">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2pPr>
            <a:lvl3pPr marL="1208314" indent="-293914">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3pPr>
            <a:lvl4pPr marL="1714500" indent="-342900">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4pPr>
            <a:lvl5pPr marL="2171700" indent="-342900">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10518207" y="1154679"/>
            <a:ext cx="506867" cy="500135"/>
          </a:xfrm>
          <a:prstGeom prst="rect">
            <a:avLst/>
          </a:prstGeom>
        </p:spPr>
        <p:txBody>
          <a:bodyPr lIns="34289" tIns="34289" rIns="34289" bIns="34289" anchor="b"/>
          <a:lstStyle>
            <a:lvl1pPr algn="ctr">
              <a:defRPr sz="2800">
                <a:solidFill>
                  <a:srgbClr val="FFFFFF"/>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54" name="Group 7"/>
          <p:cNvGrpSpPr/>
          <p:nvPr/>
        </p:nvGrpSpPr>
        <p:grpSpPr>
          <a:xfrm>
            <a:off x="1" y="857250"/>
            <a:ext cx="12192001" cy="5143500"/>
            <a:chOff x="0" y="0"/>
            <a:chExt cx="9144000" cy="5143500"/>
          </a:xfrm>
        </p:grpSpPr>
        <p:sp>
          <p:nvSpPr>
            <p:cNvPr id="145" name="Rectangle 6"/>
            <p:cNvSpPr/>
            <p:nvPr/>
          </p:nvSpPr>
          <p:spPr>
            <a:xfrm>
              <a:off x="0" y="0"/>
              <a:ext cx="9144000" cy="5143500"/>
            </a:xfrm>
            <a:prstGeom prst="rect">
              <a:avLst/>
            </a:prstGeom>
            <a:blipFill rotWithShape="1">
              <a:blip r:embed="rId3"/>
              <a:srcRect/>
              <a:stretch>
                <a:fillRect/>
              </a:stretch>
            </a:blip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46" name="Oval 12"/>
            <p:cNvSpPr/>
            <p:nvPr/>
          </p:nvSpPr>
          <p:spPr>
            <a:xfrm>
              <a:off x="-1" y="2000250"/>
              <a:ext cx="3143251" cy="3143250"/>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47" name="Oval 14"/>
            <p:cNvSpPr/>
            <p:nvPr/>
          </p:nvSpPr>
          <p:spPr>
            <a:xfrm>
              <a:off x="-1" y="2171700"/>
              <a:ext cx="1771651" cy="1771650"/>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48" name="Oval 17"/>
            <p:cNvSpPr/>
            <p:nvPr/>
          </p:nvSpPr>
          <p:spPr>
            <a:xfrm>
              <a:off x="6456758" y="4400550"/>
              <a:ext cx="742951" cy="742950"/>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49" name="Oval 15"/>
            <p:cNvSpPr/>
            <p:nvPr/>
          </p:nvSpPr>
          <p:spPr>
            <a:xfrm>
              <a:off x="6456758" y="1257300"/>
              <a:ext cx="2114551" cy="2114550"/>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50" name="Oval 16"/>
            <p:cNvSpPr/>
            <p:nvPr/>
          </p:nvSpPr>
          <p:spPr>
            <a:xfrm>
              <a:off x="5999558" y="6347"/>
              <a:ext cx="1200151" cy="120015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51" name="Freeform 5"/>
            <p:cNvSpPr/>
            <p:nvPr/>
          </p:nvSpPr>
          <p:spPr>
            <a:xfrm rot="21010067">
              <a:off x="6368213" y="1348137"/>
              <a:ext cx="2474556"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52" name="Freeform 5"/>
            <p:cNvSpPr/>
            <p:nvPr/>
          </p:nvSpPr>
          <p:spPr>
            <a:xfrm>
              <a:off x="344629" y="1399803"/>
              <a:ext cx="8458201" cy="3400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sp>
          <p:nvSpPr>
            <p:cNvPr id="153" name="Freeform 5"/>
            <p:cNvSpPr/>
            <p:nvPr/>
          </p:nvSpPr>
          <p:spPr>
            <a:xfrm>
              <a:off x="0" y="1190"/>
              <a:ext cx="9144001" cy="51423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34289" tIns="34289" rIns="34289" bIns="34289" numCol="1" anchor="t">
              <a:noAutofit/>
            </a:bodyPr>
            <a:lstStyle/>
            <a:p>
              <a:pPr defTabSz="457200">
                <a:defRPr>
                  <a:latin typeface="Century Gothic"/>
                  <a:ea typeface="Century Gothic"/>
                  <a:cs typeface="Century Gothic"/>
                  <a:sym typeface="Century Gothic"/>
                </a:defRPr>
              </a:pPr>
              <a:endParaRPr/>
            </a:p>
          </p:txBody>
        </p:sp>
      </p:grpSp>
      <p:sp>
        <p:nvSpPr>
          <p:cNvPr id="155" name="Rectangle 20"/>
          <p:cNvSpPr/>
          <p:nvPr/>
        </p:nvSpPr>
        <p:spPr>
          <a:xfrm>
            <a:off x="10437812" y="857250"/>
            <a:ext cx="685801" cy="857250"/>
          </a:xfrm>
          <a:prstGeom prst="rect">
            <a:avLst/>
          </a:prstGeom>
          <a:solidFill>
            <a:schemeClr val="accent1"/>
          </a:solidFill>
          <a:ln w="12700">
            <a:miter lim="400000"/>
          </a:ln>
          <a:effectLst>
            <a:outerShdw blurRad="25400" dist="12700" dir="5400000" rotWithShape="0">
              <a:srgbClr val="000000">
                <a:alpha val="45000"/>
              </a:srgbClr>
            </a:outerShdw>
          </a:effectLst>
        </p:spPr>
        <p:txBody>
          <a:bodyPr lIns="34289" tIns="34289" rIns="34289" bIns="34289"/>
          <a:lstStyle/>
          <a:p>
            <a:pPr defTabSz="457200">
              <a:defRPr>
                <a:latin typeface="Century Gothic"/>
                <a:ea typeface="Century Gothic"/>
                <a:cs typeface="Century Gothic"/>
                <a:sym typeface="Century Gothic"/>
              </a:defRPr>
            </a:pPr>
            <a:endParaRPr/>
          </a:p>
        </p:txBody>
      </p:sp>
      <p:sp>
        <p:nvSpPr>
          <p:cNvPr id="156" name="Title Text"/>
          <p:cNvSpPr txBox="1">
            <a:spLocks noGrp="1"/>
          </p:cNvSpPr>
          <p:nvPr>
            <p:ph type="title"/>
          </p:nvPr>
        </p:nvSpPr>
        <p:spPr>
          <a:xfrm>
            <a:off x="1154954" y="1587500"/>
            <a:ext cx="8761415" cy="530225"/>
          </a:xfrm>
          <a:prstGeom prst="rect">
            <a:avLst/>
          </a:prstGeom>
        </p:spPr>
        <p:txBody>
          <a:bodyPr lIns="34289" tIns="34289" rIns="34289" bIns="34289"/>
          <a:lstStyle>
            <a:lvl1pPr algn="l">
              <a:defRPr sz="3600">
                <a:solidFill>
                  <a:srgbClr val="CCDDEA"/>
                </a:solidFill>
                <a:latin typeface="Century Gothic"/>
                <a:ea typeface="Century Gothic"/>
                <a:cs typeface="Century Gothic"/>
                <a:sym typeface="Century Gothic"/>
              </a:defRPr>
            </a:lvl1pPr>
          </a:lstStyle>
          <a:p>
            <a:r>
              <a:t>Title Text</a:t>
            </a:r>
          </a:p>
        </p:txBody>
      </p:sp>
      <p:sp>
        <p:nvSpPr>
          <p:cNvPr id="157" name="Body Level One…"/>
          <p:cNvSpPr txBox="1">
            <a:spLocks noGrp="1"/>
          </p:cNvSpPr>
          <p:nvPr>
            <p:ph type="body" sz="half" idx="1"/>
          </p:nvPr>
        </p:nvSpPr>
        <p:spPr>
          <a:xfrm>
            <a:off x="1154954" y="2809876"/>
            <a:ext cx="8761415" cy="2562225"/>
          </a:xfrm>
          <a:prstGeom prst="rect">
            <a:avLst/>
          </a:prstGeom>
        </p:spPr>
        <p:txBody>
          <a:bodyPr lIns="34289" tIns="34289" rIns="34289" bIns="34289"/>
          <a:lstStyle>
            <a:lvl1pPr>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1pPr>
            <a:lvl2pPr marL="778668" indent="-321468">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2pPr>
            <a:lvl3pPr marL="1208314" indent="-293914">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3pPr>
            <a:lvl4pPr marL="1714500" indent="-342900">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4pPr>
            <a:lvl5pPr marL="2171700" indent="-342900">
              <a:spcBef>
                <a:spcPts val="1000"/>
              </a:spcBef>
              <a:buClr>
                <a:schemeClr val="accent1"/>
              </a:buClr>
              <a:buSzPct val="80000"/>
              <a:buFontTx/>
              <a:buChar char=""/>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xfrm>
            <a:off x="10518207" y="1154679"/>
            <a:ext cx="506867" cy="500135"/>
          </a:xfrm>
          <a:prstGeom prst="rect">
            <a:avLst/>
          </a:prstGeom>
        </p:spPr>
        <p:txBody>
          <a:bodyPr lIns="34289" tIns="34289" rIns="34289" bIns="34289" anchor="b"/>
          <a:lstStyle>
            <a:lvl1pPr algn="ctr">
              <a:defRPr sz="2800">
                <a:solidFill>
                  <a:srgbClr val="FFFFFF"/>
                </a:solidFill>
                <a:latin typeface="Century Gothic"/>
                <a:ea typeface="Century Gothic"/>
                <a:cs typeface="Century Gothic"/>
                <a:sym typeface="Century Gothic"/>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609600" y="1600201"/>
            <a:ext cx="10972800" cy="45259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07330" y="6400416"/>
            <a:ext cx="275071" cy="276995"/>
          </a:xfrm>
          <a:prstGeom prst="rect">
            <a:avLst/>
          </a:prstGeom>
          <a:ln w="12700">
            <a:miter lim="400000"/>
          </a:ln>
        </p:spPr>
        <p:txBody>
          <a:bodyPr wrap="none" lIns="45718" tIns="45718" rIns="45718" bIns="45718" anchor="ctr">
            <a:spAutoFit/>
          </a:bodyPr>
          <a:lstStyle>
            <a:lvl1pPr algn="r" defTabSz="457200">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9.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3.xml"/><Relationship Id="rId7" Type="http://schemas.openxmlformats.org/officeDocument/2006/relationships/image" Target="../media/image5.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2" descr="Picture 2"/>
          <p:cNvPicPr>
            <a:picLocks noChangeAspect="1"/>
          </p:cNvPicPr>
          <p:nvPr/>
        </p:nvPicPr>
        <p:blipFill>
          <a:blip r:embed="rId5"/>
          <a:stretch>
            <a:fillRect/>
          </a:stretch>
        </p:blipFill>
        <p:spPr>
          <a:xfrm>
            <a:off x="1447800" y="-24739"/>
            <a:ext cx="9220200" cy="6940095"/>
          </a:xfrm>
          <a:prstGeom prst="rect">
            <a:avLst/>
          </a:prstGeom>
          <a:ln w="12700">
            <a:miter lim="400000"/>
          </a:ln>
        </p:spPr>
      </p:pic>
      <p:pic>
        <p:nvPicPr>
          <p:cNvPr id="168" name="Picture 4" descr="Picture 4"/>
          <p:cNvPicPr>
            <a:picLocks noChangeAspect="1"/>
          </p:cNvPicPr>
          <p:nvPr/>
        </p:nvPicPr>
        <p:blipFill>
          <a:blip r:embed="rId6"/>
          <a:stretch>
            <a:fillRect/>
          </a:stretch>
        </p:blipFill>
        <p:spPr>
          <a:xfrm>
            <a:off x="4224944" y="2476186"/>
            <a:ext cx="4724402" cy="1060264"/>
          </a:xfrm>
          <a:prstGeom prst="rect">
            <a:avLst/>
          </a:prstGeom>
          <a:ln w="12700">
            <a:miter lim="400000"/>
          </a:ln>
        </p:spPr>
      </p:pic>
      <p:sp>
        <p:nvSpPr>
          <p:cNvPr id="169" name="TextBox 3"/>
          <p:cNvSpPr txBox="1"/>
          <p:nvPr/>
        </p:nvSpPr>
        <p:spPr>
          <a:xfrm>
            <a:off x="3733800" y="3625367"/>
            <a:ext cx="4953000" cy="332398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t">
            <a:spAutoFit/>
          </a:bodyPr>
          <a:lstStyle/>
          <a:p>
            <a:pPr algn="ctr"/>
            <a:endParaRPr dirty="0"/>
          </a:p>
          <a:p>
            <a:pPr algn="ctr">
              <a:defRPr sz="2400"/>
            </a:pPr>
            <a:r>
              <a:rPr dirty="0"/>
              <a:t>People Soft </a:t>
            </a:r>
            <a:r>
              <a:rPr dirty="0" err="1"/>
              <a:t>ePerformance</a:t>
            </a:r>
            <a:r>
              <a:rPr dirty="0"/>
              <a:t> Module</a:t>
            </a:r>
          </a:p>
          <a:p>
            <a:pPr algn="ctr">
              <a:defRPr sz="2400"/>
            </a:pPr>
            <a:r>
              <a:rPr dirty="0"/>
              <a:t>Overview</a:t>
            </a:r>
            <a:r>
              <a:rPr lang="en-US" dirty="0"/>
              <a:t> – Approver</a:t>
            </a:r>
            <a:r>
              <a:rPr lang="en-US"/>
              <a:t>/Next Level Manager</a:t>
            </a:r>
            <a:endParaRPr dirty="0"/>
          </a:p>
          <a:p>
            <a:pPr algn="ctr">
              <a:defRPr sz="2400"/>
            </a:pPr>
            <a:endParaRPr dirty="0"/>
          </a:p>
          <a:p>
            <a:pPr algn="ctr">
              <a:defRPr sz="2400"/>
            </a:pPr>
            <a:r>
              <a:rPr dirty="0"/>
              <a:t>Office of Human Resources </a:t>
            </a:r>
          </a:p>
          <a:p>
            <a:pPr algn="ctr">
              <a:defRPr sz="2400"/>
            </a:pPr>
            <a:endParaRPr dirty="0"/>
          </a:p>
          <a:p>
            <a:pPr algn="ctr">
              <a:defRPr sz="2400"/>
            </a:pPr>
            <a:endParaRPr dirty="0"/>
          </a:p>
          <a:p>
            <a:pPr algn="ctr">
              <a:defRPr sz="2400"/>
            </a:pPr>
            <a:r>
              <a:rPr lang="en-US"/>
              <a:t>September 2020</a:t>
            </a:r>
            <a:endParaRPr dirty="0"/>
          </a:p>
        </p:txBody>
      </p:sp>
      <p:sp>
        <p:nvSpPr>
          <p:cNvPr id="170" name="Slide Number Placeholder 5"/>
          <p:cNvSpPr txBox="1">
            <a:spLocks noGrp="1"/>
          </p:cNvSpPr>
          <p:nvPr>
            <p:ph type="sldNum" sz="quarter" idx="2"/>
          </p:nvPr>
        </p:nvSpPr>
        <p:spPr>
          <a:xfrm>
            <a:off x="9775308" y="6519240"/>
            <a:ext cx="158053" cy="246217"/>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1</a:t>
            </a:fld>
            <a:endParaRPr/>
          </a:p>
        </p:txBody>
      </p:sp>
      <p:pic>
        <p:nvPicPr>
          <p:cNvPr id="2" name="Audio 1">
            <a:hlinkClick r:id="" action="ppaction://media"/>
            <a:extLst>
              <a:ext uri="{FF2B5EF4-FFF2-40B4-BE49-F238E27FC236}">
                <a16:creationId xmlns:a16="http://schemas.microsoft.com/office/drawing/2014/main" id="{7F125E0C-DC29-CA4C-8DF4-E83B1EC61D5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78837679"/>
      </p:ext>
    </p:extLst>
  </p:cSld>
  <p:clrMapOvr>
    <a:masterClrMapping/>
  </p:clrMapOvr>
  <p:transition spd="med" advTm="89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sign&#10;&#10;Description generated with very high confidence">
            <a:extLst>
              <a:ext uri="{FF2B5EF4-FFF2-40B4-BE49-F238E27FC236}">
                <a16:creationId xmlns:a16="http://schemas.microsoft.com/office/drawing/2014/main" id="{7153D8BC-4092-44F3-85F9-AD66B644B8EF}"/>
              </a:ext>
            </a:extLst>
          </p:cNvPr>
          <p:cNvPicPr>
            <a:picLocks noChangeAspect="1"/>
          </p:cNvPicPr>
          <p:nvPr/>
        </p:nvPicPr>
        <p:blipFill>
          <a:blip r:embed="rId5"/>
          <a:stretch>
            <a:fillRect/>
          </a:stretch>
        </p:blipFill>
        <p:spPr>
          <a:xfrm>
            <a:off x="2381957" y="643467"/>
            <a:ext cx="7428086"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106EFD8E-5A37-874A-8E0E-8E503A3A53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60568505"/>
      </p:ext>
    </p:extLst>
  </p:cSld>
  <p:clrMapOvr>
    <a:masterClrMapping/>
  </p:clrMapOvr>
  <mc:AlternateContent xmlns:mc="http://schemas.openxmlformats.org/markup-compatibility/2006" xmlns:p14="http://schemas.microsoft.com/office/powerpoint/2010/main">
    <mc:Choice Requires="p14">
      <p:transition spd="slow" p14:dur="2000" advTm="9019"/>
    </mc:Choice>
    <mc:Fallback xmlns="">
      <p:transition spd="slow" advTm="90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0E75-B45F-4EF6-B854-9EA07224D5A7}"/>
              </a:ext>
            </a:extLst>
          </p:cNvPr>
          <p:cNvSpPr>
            <a:spLocks noGrp="1"/>
          </p:cNvSpPr>
          <p:nvPr>
            <p:ph type="title"/>
          </p:nvPr>
        </p:nvSpPr>
        <p:spPr>
          <a:xfrm>
            <a:off x="1097281" y="286603"/>
            <a:ext cx="10058401" cy="1752682"/>
          </a:xfrm>
        </p:spPr>
        <p:txBody>
          <a:bodyPr/>
          <a:lstStyle/>
          <a:p>
            <a:r>
              <a:rPr lang="en-US" sz="3200">
                <a:solidFill>
                  <a:srgbClr val="00B050"/>
                </a:solidFill>
              </a:rPr>
              <a:t>                               </a:t>
            </a:r>
            <a:r>
              <a:rPr lang="en-US" sz="3600">
                <a:solidFill>
                  <a:srgbClr val="00B050"/>
                </a:solidFill>
              </a:rPr>
              <a:t> Closing Remarks/Questions</a:t>
            </a:r>
            <a:br>
              <a:rPr lang="en-US" sz="5400"/>
            </a:br>
            <a:endParaRPr lang="en-US"/>
          </a:p>
        </p:txBody>
      </p:sp>
      <p:sp>
        <p:nvSpPr>
          <p:cNvPr id="3" name="Text Placeholder 2">
            <a:extLst>
              <a:ext uri="{FF2B5EF4-FFF2-40B4-BE49-F238E27FC236}">
                <a16:creationId xmlns:a16="http://schemas.microsoft.com/office/drawing/2014/main" id="{B4D40F5F-F30D-47FB-A046-E8C1C1664DCD}"/>
              </a:ext>
            </a:extLst>
          </p:cNvPr>
          <p:cNvSpPr>
            <a:spLocks noGrp="1"/>
          </p:cNvSpPr>
          <p:nvPr>
            <p:ph type="body" idx="1"/>
          </p:nvPr>
        </p:nvSpPr>
        <p:spPr/>
        <p:txBody>
          <a:bodyPr lIns="0" tIns="0" rIns="0" bIns="0" anchor="t">
            <a:normAutofit/>
          </a:bodyPr>
          <a:lstStyle/>
          <a:p>
            <a:pPr marL="90805" indent="-90805"/>
            <a:endParaRPr lang="en-US"/>
          </a:p>
          <a:p>
            <a:pPr marL="90805" indent="-90805"/>
            <a:endParaRPr lang="en-US"/>
          </a:p>
          <a:p>
            <a:pPr marL="90805" indent="-90805"/>
            <a:endParaRPr lang="en-US"/>
          </a:p>
          <a:p>
            <a:pPr marL="90805" indent="-90805"/>
            <a:endParaRPr lang="en-US"/>
          </a:p>
          <a:p>
            <a:pPr marL="90805" indent="-90805"/>
            <a:r>
              <a:rPr lang="en-US"/>
              <a:t>                                                                  </a:t>
            </a:r>
            <a:r>
              <a:rPr lang="en-US" sz="3200">
                <a:solidFill>
                  <a:srgbClr val="00B050"/>
                </a:solidFill>
              </a:rPr>
              <a:t>   </a:t>
            </a:r>
            <a:r>
              <a:rPr lang="en-US" sz="3600">
                <a:solidFill>
                  <a:srgbClr val="00B050"/>
                </a:solidFill>
              </a:rPr>
              <a:t>Thank you!</a:t>
            </a:r>
          </a:p>
        </p:txBody>
      </p:sp>
      <p:pic>
        <p:nvPicPr>
          <p:cNvPr id="4" name="Audio 3">
            <a:hlinkClick r:id="" action="ppaction://media"/>
            <a:extLst>
              <a:ext uri="{FF2B5EF4-FFF2-40B4-BE49-F238E27FC236}">
                <a16:creationId xmlns:a16="http://schemas.microsoft.com/office/drawing/2014/main" id="{A9646AD0-2BAF-FA4D-AE07-9053DD4050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95675446"/>
      </p:ext>
    </p:extLst>
  </p:cSld>
  <p:clrMapOvr>
    <a:masterClrMapping/>
  </p:clrMapOvr>
  <p:transition spd="med" advTm="30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lide Number Placeholder 1"/>
          <p:cNvSpPr txBox="1">
            <a:spLocks noGrp="1"/>
          </p:cNvSpPr>
          <p:nvPr>
            <p:ph type="sldNum" sz="quarter" idx="2"/>
          </p:nvPr>
        </p:nvSpPr>
        <p:spPr>
          <a:xfrm>
            <a:off x="9709586" y="6519240"/>
            <a:ext cx="223775" cy="246217"/>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t>2</a:t>
            </a:fld>
            <a:endParaRPr/>
          </a:p>
        </p:txBody>
      </p:sp>
      <p:sp>
        <p:nvSpPr>
          <p:cNvPr id="242" name="ePerformance Demonstration"/>
          <p:cNvSpPr txBox="1"/>
          <p:nvPr/>
        </p:nvSpPr>
        <p:spPr>
          <a:xfrm>
            <a:off x="395287" y="2702243"/>
            <a:ext cx="11438750" cy="66171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nchor="t">
            <a:spAutoFit/>
          </a:bodyPr>
          <a:lstStyle>
            <a:lvl1pPr>
              <a:defRPr sz="3700">
                <a:solidFill>
                  <a:srgbClr val="008F00"/>
                </a:solidFill>
              </a:defRPr>
            </a:lvl1pPr>
          </a:lstStyle>
          <a:p>
            <a:r>
              <a:rPr lang="en-US" dirty="0" err="1"/>
              <a:t>ePerformance</a:t>
            </a:r>
            <a:r>
              <a:rPr lang="en-US" dirty="0"/>
              <a:t> Training – Approver – Next Level Manager</a:t>
            </a:r>
          </a:p>
        </p:txBody>
      </p:sp>
      <p:pic>
        <p:nvPicPr>
          <p:cNvPr id="2" name="Audio 1">
            <a:hlinkClick r:id="" action="ppaction://media"/>
            <a:extLst>
              <a:ext uri="{FF2B5EF4-FFF2-40B4-BE49-F238E27FC236}">
                <a16:creationId xmlns:a16="http://schemas.microsoft.com/office/drawing/2014/main" id="{3A32E87E-F778-1D43-8F57-BB080F84BD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22431063"/>
      </p:ext>
    </p:extLst>
  </p:cSld>
  <p:clrMapOvr>
    <a:masterClrMapping/>
  </p:clrMapOvr>
  <p:transition spd="med" advTm="101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8" name="Title 1"/>
          <p:cNvSpPr txBox="1">
            <a:spLocks noGrp="1"/>
          </p:cNvSpPr>
          <p:nvPr>
            <p:ph type="title"/>
          </p:nvPr>
        </p:nvSpPr>
        <p:spPr>
          <a:xfrm>
            <a:off x="2390216" y="1587501"/>
            <a:ext cx="6571061" cy="530225"/>
          </a:xfrm>
          <a:prstGeom prst="rect">
            <a:avLst/>
          </a:prstGeom>
        </p:spPr>
        <p:txBody>
          <a:bodyPr/>
          <a:lstStyle>
            <a:lvl1pPr defTabSz="347472">
              <a:defRPr sz="2736"/>
            </a:lvl1pPr>
          </a:lstStyle>
          <a:p>
            <a:r>
              <a:t>Approver – Receives Email Notification</a:t>
            </a:r>
          </a:p>
        </p:txBody>
      </p:sp>
      <p:pic>
        <p:nvPicPr>
          <p:cNvPr id="539" name="Snagit_SNG831" descr="Snagit_SNG831"/>
          <p:cNvPicPr>
            <a:picLocks noChangeAspect="1"/>
          </p:cNvPicPr>
          <p:nvPr/>
        </p:nvPicPr>
        <p:blipFill>
          <a:blip r:embed="rId4"/>
          <a:stretch>
            <a:fillRect/>
          </a:stretch>
        </p:blipFill>
        <p:spPr>
          <a:xfrm>
            <a:off x="1844613" y="2452428"/>
            <a:ext cx="5851211" cy="2562226"/>
          </a:xfrm>
          <a:prstGeom prst="rect">
            <a:avLst/>
          </a:prstGeom>
          <a:ln w="12700">
            <a:miter lim="400000"/>
          </a:ln>
        </p:spPr>
      </p:pic>
      <p:sp>
        <p:nvSpPr>
          <p:cNvPr id="540" name="Content Placeholder 7"/>
          <p:cNvSpPr txBox="1"/>
          <p:nvPr/>
        </p:nvSpPr>
        <p:spPr>
          <a:xfrm>
            <a:off x="8246196" y="2435803"/>
            <a:ext cx="2288454" cy="35214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4289" tIns="34289" rIns="34289" bIns="34289">
            <a:spAutoFit/>
          </a:bodyPr>
          <a:lstStyle/>
          <a:p>
            <a:pPr marL="342900" indent="-342900" defTabSz="457200">
              <a:spcBef>
                <a:spcPts val="1000"/>
              </a:spcBef>
              <a:buClr>
                <a:schemeClr val="accent1"/>
              </a:buClr>
              <a:buSzPct val="80000"/>
              <a:buChar char=""/>
              <a:defRPr>
                <a:solidFill>
                  <a:srgbClr val="404040"/>
                </a:solidFill>
                <a:latin typeface="Century Gothic"/>
                <a:ea typeface="Century Gothic"/>
                <a:cs typeface="Century Gothic"/>
                <a:sym typeface="Century Gothic"/>
              </a:defRPr>
            </a:pPr>
            <a:r>
              <a:rPr lang="en-US" dirty="0"/>
              <a:t>Approver/</a:t>
            </a:r>
            <a:r>
              <a:rPr dirty="0"/>
              <a:t>Next Level Manager </a:t>
            </a:r>
            <a:r>
              <a:rPr lang="en-US" dirty="0"/>
              <a:t>will</a:t>
            </a:r>
            <a:r>
              <a:rPr dirty="0"/>
              <a:t> receive an email notification </a:t>
            </a:r>
            <a:r>
              <a:rPr lang="en-US" dirty="0"/>
              <a:t>stating that there is a performance document requiring approval</a:t>
            </a:r>
            <a:endParaRPr dirty="0"/>
          </a:p>
          <a:p>
            <a:pPr defTabSz="457200">
              <a:spcBef>
                <a:spcPts val="1000"/>
              </a:spcBef>
              <a:defRPr>
                <a:solidFill>
                  <a:srgbClr val="404040"/>
                </a:solidFill>
                <a:latin typeface="Century Gothic"/>
                <a:ea typeface="Century Gothic"/>
                <a:cs typeface="Century Gothic"/>
                <a:sym typeface="Century Gothic"/>
              </a:defRPr>
            </a:pPr>
            <a:endParaRPr dirty="0"/>
          </a:p>
        </p:txBody>
      </p:sp>
      <p:pic>
        <p:nvPicPr>
          <p:cNvPr id="2" name="Audio 1">
            <a:hlinkClick r:id="" action="ppaction://media"/>
            <a:extLst>
              <a:ext uri="{FF2B5EF4-FFF2-40B4-BE49-F238E27FC236}">
                <a16:creationId xmlns:a16="http://schemas.microsoft.com/office/drawing/2014/main" id="{F606E90A-9AAF-444F-948C-81D8E75170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24477071"/>
      </p:ext>
    </p:extLst>
  </p:cSld>
  <p:clrMapOvr>
    <a:masterClrMapping/>
  </p:clrMapOvr>
  <p:transition spd="med" advTm="114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40FA-E266-41B8-8A03-1A46987E286E}"/>
              </a:ext>
            </a:extLst>
          </p:cNvPr>
          <p:cNvSpPr>
            <a:spLocks noGrp="1"/>
          </p:cNvSpPr>
          <p:nvPr>
            <p:ph type="title"/>
          </p:nvPr>
        </p:nvSpPr>
        <p:spPr>
          <a:xfrm>
            <a:off x="2161205" y="286603"/>
            <a:ext cx="7743647" cy="1134457"/>
          </a:xfrm>
        </p:spPr>
        <p:txBody>
          <a:bodyPr>
            <a:normAutofit/>
          </a:bodyPr>
          <a:lstStyle/>
          <a:p>
            <a:r>
              <a:rPr lang="en-US" sz="2800"/>
              <a:t>                  </a:t>
            </a:r>
            <a:r>
              <a:rPr lang="en-US" sz="2800" b="1">
                <a:solidFill>
                  <a:srgbClr val="00B050"/>
                </a:solidFill>
              </a:rPr>
              <a:t>Approver Process - Flow chart</a:t>
            </a:r>
          </a:p>
        </p:txBody>
      </p:sp>
      <p:pic>
        <p:nvPicPr>
          <p:cNvPr id="4" name="Picture 4" descr="A screenshot of a cell phone&#10;&#10;Description generated with high confidence">
            <a:extLst>
              <a:ext uri="{FF2B5EF4-FFF2-40B4-BE49-F238E27FC236}">
                <a16:creationId xmlns:a16="http://schemas.microsoft.com/office/drawing/2014/main" id="{5DAA2575-95BE-4C11-8E37-36C0FDB863C4}"/>
              </a:ext>
            </a:extLst>
          </p:cNvPr>
          <p:cNvPicPr>
            <a:picLocks noChangeAspect="1"/>
          </p:cNvPicPr>
          <p:nvPr/>
        </p:nvPicPr>
        <p:blipFill>
          <a:blip r:embed="rId5"/>
          <a:stretch>
            <a:fillRect/>
          </a:stretch>
        </p:blipFill>
        <p:spPr>
          <a:xfrm>
            <a:off x="1757620" y="1558145"/>
            <a:ext cx="6729326" cy="5121903"/>
          </a:xfrm>
          <a:prstGeom prst="rect">
            <a:avLst/>
          </a:prstGeom>
        </p:spPr>
      </p:pic>
      <p:pic>
        <p:nvPicPr>
          <p:cNvPr id="5" name="Picture 4"/>
          <p:cNvPicPr>
            <a:picLocks noChangeAspect="1"/>
          </p:cNvPicPr>
          <p:nvPr/>
        </p:nvPicPr>
        <p:blipFill>
          <a:blip r:embed="rId6"/>
          <a:stretch>
            <a:fillRect/>
          </a:stretch>
        </p:blipFill>
        <p:spPr>
          <a:xfrm>
            <a:off x="527788" y="2817706"/>
            <a:ext cx="1919302" cy="1528774"/>
          </a:xfrm>
          <a:prstGeom prst="rect">
            <a:avLst/>
          </a:prstGeom>
        </p:spPr>
      </p:pic>
      <p:pic>
        <p:nvPicPr>
          <p:cNvPr id="6" name="Picture 5" descr="A screenshot of a cell phone&#10;&#10;Description automatically generated"/>
          <p:cNvPicPr>
            <a:picLocks noChangeAspect="1"/>
          </p:cNvPicPr>
          <p:nvPr/>
        </p:nvPicPr>
        <p:blipFill>
          <a:blip r:embed="rId7"/>
          <a:stretch>
            <a:fillRect/>
          </a:stretch>
        </p:blipFill>
        <p:spPr>
          <a:xfrm>
            <a:off x="8189983" y="1712569"/>
            <a:ext cx="3109935" cy="2714956"/>
          </a:xfrm>
          <a:prstGeom prst="rect">
            <a:avLst/>
          </a:prstGeom>
        </p:spPr>
      </p:pic>
      <p:pic>
        <p:nvPicPr>
          <p:cNvPr id="3" name="Audio 2">
            <a:hlinkClick r:id="" action="ppaction://media"/>
            <a:extLst>
              <a:ext uri="{FF2B5EF4-FFF2-40B4-BE49-F238E27FC236}">
                <a16:creationId xmlns:a16="http://schemas.microsoft.com/office/drawing/2014/main" id="{C0C139A0-2E0C-0C4D-8A86-BD8ECD164E0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11995979"/>
      </p:ext>
    </p:extLst>
  </p:cSld>
  <p:clrMapOvr>
    <a:masterClrMapping/>
  </p:clrMapOvr>
  <p:transition spd="med" advTm="307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38" name="Title 1"/>
          <p:cNvSpPr txBox="1">
            <a:spLocks noGrp="1"/>
          </p:cNvSpPr>
          <p:nvPr>
            <p:ph type="title"/>
          </p:nvPr>
        </p:nvSpPr>
        <p:spPr>
          <a:xfrm>
            <a:off x="2390216" y="1587501"/>
            <a:ext cx="6571061" cy="530225"/>
          </a:xfrm>
          <a:prstGeom prst="rect">
            <a:avLst/>
          </a:prstGeom>
        </p:spPr>
        <p:txBody>
          <a:bodyPr/>
          <a:lstStyle>
            <a:lvl1pPr defTabSz="347472">
              <a:defRPr sz="2736"/>
            </a:lvl1pPr>
          </a:lstStyle>
          <a:p>
            <a:r>
              <a:t>Approver – Receives Email Notification</a:t>
            </a:r>
          </a:p>
        </p:txBody>
      </p:sp>
      <p:sp>
        <p:nvSpPr>
          <p:cNvPr id="540" name="Content Placeholder 7"/>
          <p:cNvSpPr txBox="1"/>
          <p:nvPr/>
        </p:nvSpPr>
        <p:spPr>
          <a:xfrm>
            <a:off x="9855978" y="2490558"/>
            <a:ext cx="2164129" cy="296747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4289" tIns="34289" rIns="34289" bIns="34289">
            <a:spAutoFit/>
          </a:bodyPr>
          <a:lstStyle/>
          <a:p>
            <a:pPr marL="342900" indent="-342900" defTabSz="457200">
              <a:spcBef>
                <a:spcPts val="1000"/>
              </a:spcBef>
              <a:buClr>
                <a:schemeClr val="accent1"/>
              </a:buClr>
              <a:buSzPct val="80000"/>
              <a:buChar char=""/>
              <a:defRPr>
                <a:solidFill>
                  <a:srgbClr val="404040"/>
                </a:solidFill>
                <a:latin typeface="Century Gothic"/>
                <a:ea typeface="Century Gothic"/>
                <a:cs typeface="Century Gothic"/>
                <a:sym typeface="Century Gothic"/>
              </a:defRPr>
            </a:pPr>
            <a:r>
              <a:rPr lang="en-US" dirty="0"/>
              <a:t>Approver/Next Level Manager will select the performance document to review by clicking on the name of the employee</a:t>
            </a:r>
            <a:endParaRPr dirty="0"/>
          </a:p>
          <a:p>
            <a:pPr defTabSz="457200">
              <a:spcBef>
                <a:spcPts val="1000"/>
              </a:spcBef>
              <a:defRPr>
                <a:solidFill>
                  <a:srgbClr val="404040"/>
                </a:solidFill>
                <a:latin typeface="Century Gothic"/>
                <a:ea typeface="Century Gothic"/>
                <a:cs typeface="Century Gothic"/>
                <a:sym typeface="Century Gothic"/>
              </a:defRPr>
            </a:pPr>
            <a:endParaRPr dirty="0"/>
          </a:p>
        </p:txBody>
      </p:sp>
      <p:pic>
        <p:nvPicPr>
          <p:cNvPr id="2" name="Picture 1"/>
          <p:cNvPicPr>
            <a:picLocks noChangeAspect="1"/>
          </p:cNvPicPr>
          <p:nvPr/>
        </p:nvPicPr>
        <p:blipFill>
          <a:blip r:embed="rId4"/>
          <a:stretch>
            <a:fillRect/>
          </a:stretch>
        </p:blipFill>
        <p:spPr>
          <a:xfrm>
            <a:off x="619136" y="2309856"/>
            <a:ext cx="8796402" cy="3629052"/>
          </a:xfrm>
          <a:prstGeom prst="rect">
            <a:avLst/>
          </a:prstGeom>
        </p:spPr>
      </p:pic>
      <p:pic>
        <p:nvPicPr>
          <p:cNvPr id="3" name="Audio 2">
            <a:hlinkClick r:id="" action="ppaction://media"/>
            <a:extLst>
              <a:ext uri="{FF2B5EF4-FFF2-40B4-BE49-F238E27FC236}">
                <a16:creationId xmlns:a16="http://schemas.microsoft.com/office/drawing/2014/main" id="{D24EB75F-2776-BC4F-BDB5-FF044D38B6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229812506"/>
      </p:ext>
    </p:extLst>
  </p:cSld>
  <p:clrMapOvr>
    <a:masterClrMapping/>
  </p:clrMapOvr>
  <p:transition spd="med" advTm="91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40FA-E266-41B8-8A03-1A46987E286E}"/>
              </a:ext>
            </a:extLst>
          </p:cNvPr>
          <p:cNvSpPr>
            <a:spLocks noGrp="1"/>
          </p:cNvSpPr>
          <p:nvPr>
            <p:ph type="title"/>
          </p:nvPr>
        </p:nvSpPr>
        <p:spPr>
          <a:xfrm>
            <a:off x="2161205" y="286603"/>
            <a:ext cx="7743647" cy="1134457"/>
          </a:xfrm>
        </p:spPr>
        <p:txBody>
          <a:bodyPr>
            <a:normAutofit/>
          </a:bodyPr>
          <a:lstStyle/>
          <a:p>
            <a:r>
              <a:rPr lang="en-US" sz="2800" dirty="0"/>
              <a:t>                  </a:t>
            </a:r>
            <a:r>
              <a:rPr lang="en-US" sz="2800" b="1" dirty="0">
                <a:solidFill>
                  <a:srgbClr val="00B050"/>
                </a:solidFill>
              </a:rPr>
              <a:t>Approver – Reviews Performance Evaluation </a:t>
            </a:r>
          </a:p>
        </p:txBody>
      </p:sp>
      <p:pic>
        <p:nvPicPr>
          <p:cNvPr id="7" name="Picture 6"/>
          <p:cNvPicPr>
            <a:picLocks noChangeAspect="1"/>
          </p:cNvPicPr>
          <p:nvPr/>
        </p:nvPicPr>
        <p:blipFill>
          <a:blip r:embed="rId5"/>
          <a:stretch>
            <a:fillRect/>
          </a:stretch>
        </p:blipFill>
        <p:spPr>
          <a:xfrm>
            <a:off x="4821345" y="3742031"/>
            <a:ext cx="7211166" cy="2431963"/>
          </a:xfrm>
          <a:prstGeom prst="rect">
            <a:avLst/>
          </a:prstGeom>
        </p:spPr>
      </p:pic>
      <p:pic>
        <p:nvPicPr>
          <p:cNvPr id="8" name="Picture 7"/>
          <p:cNvPicPr>
            <a:picLocks noChangeAspect="1"/>
          </p:cNvPicPr>
          <p:nvPr/>
        </p:nvPicPr>
        <p:blipFill>
          <a:blip r:embed="rId6"/>
          <a:stretch>
            <a:fillRect/>
          </a:stretch>
        </p:blipFill>
        <p:spPr>
          <a:xfrm>
            <a:off x="54754" y="1651437"/>
            <a:ext cx="4843498" cy="4629184"/>
          </a:xfrm>
          <a:prstGeom prst="rect">
            <a:avLst/>
          </a:prstGeom>
        </p:spPr>
      </p:pic>
      <p:sp>
        <p:nvSpPr>
          <p:cNvPr id="9" name="Content Placeholder 7"/>
          <p:cNvSpPr txBox="1"/>
          <p:nvPr/>
        </p:nvSpPr>
        <p:spPr>
          <a:xfrm>
            <a:off x="8335926" y="1882550"/>
            <a:ext cx="3567223" cy="18594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4289" tIns="34289" rIns="34289" bIns="34289">
            <a:spAutoFit/>
          </a:bodyPr>
          <a:lstStyle/>
          <a:p>
            <a:pPr marL="342900" indent="-342900" defTabSz="457200">
              <a:spcBef>
                <a:spcPts val="1000"/>
              </a:spcBef>
              <a:buClr>
                <a:schemeClr val="accent1"/>
              </a:buClr>
              <a:buSzPct val="80000"/>
              <a:buChar char=""/>
              <a:defRPr>
                <a:solidFill>
                  <a:srgbClr val="404040"/>
                </a:solidFill>
                <a:latin typeface="Century Gothic"/>
                <a:ea typeface="Century Gothic"/>
                <a:cs typeface="Century Gothic"/>
                <a:sym typeface="Century Gothic"/>
              </a:defRPr>
            </a:pPr>
            <a:r>
              <a:rPr dirty="0"/>
              <a:t>Approver</a:t>
            </a:r>
            <a:r>
              <a:rPr lang="en-US" dirty="0"/>
              <a:t>/Next Level Manager</a:t>
            </a:r>
            <a:r>
              <a:rPr dirty="0"/>
              <a:t> will access document to </a:t>
            </a:r>
            <a:r>
              <a:rPr lang="en-US" dirty="0"/>
              <a:t>Review by clicking on the Performance Details</a:t>
            </a:r>
            <a:endParaRPr dirty="0"/>
          </a:p>
          <a:p>
            <a:pPr defTabSz="457200">
              <a:spcBef>
                <a:spcPts val="1000"/>
              </a:spcBef>
              <a:defRPr>
                <a:solidFill>
                  <a:srgbClr val="404040"/>
                </a:solidFill>
                <a:latin typeface="Century Gothic"/>
                <a:ea typeface="Century Gothic"/>
                <a:cs typeface="Century Gothic"/>
                <a:sym typeface="Century Gothic"/>
              </a:defRPr>
            </a:pPr>
            <a:endParaRPr dirty="0"/>
          </a:p>
        </p:txBody>
      </p:sp>
      <p:pic>
        <p:nvPicPr>
          <p:cNvPr id="3" name="Audio 2">
            <a:hlinkClick r:id="" action="ppaction://media"/>
            <a:extLst>
              <a:ext uri="{FF2B5EF4-FFF2-40B4-BE49-F238E27FC236}">
                <a16:creationId xmlns:a16="http://schemas.microsoft.com/office/drawing/2014/main" id="{1443CE50-1B60-A345-B617-B39ECAEF725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pic>
        <p:nvPicPr>
          <p:cNvPr id="4" name="Picture 4">
            <a:extLst>
              <a:ext uri="{FF2B5EF4-FFF2-40B4-BE49-F238E27FC236}">
                <a16:creationId xmlns:a16="http://schemas.microsoft.com/office/drawing/2014/main" id="{FA53350F-6C0E-495B-A170-B78B34525389}"/>
              </a:ext>
            </a:extLst>
          </p:cNvPr>
          <p:cNvPicPr>
            <a:picLocks noChangeAspect="1"/>
          </p:cNvPicPr>
          <p:nvPr/>
        </p:nvPicPr>
        <p:blipFill>
          <a:blip r:embed="rId8"/>
          <a:stretch>
            <a:fillRect/>
          </a:stretch>
        </p:blipFill>
        <p:spPr>
          <a:xfrm>
            <a:off x="3756737" y="2367060"/>
            <a:ext cx="635259" cy="172227"/>
          </a:xfrm>
          <a:prstGeom prst="rect">
            <a:avLst/>
          </a:prstGeom>
        </p:spPr>
      </p:pic>
    </p:spTree>
    <p:extLst>
      <p:ext uri="{BB962C8B-B14F-4D97-AF65-F5344CB8AC3E}">
        <p14:creationId xmlns:p14="http://schemas.microsoft.com/office/powerpoint/2010/main" val="4236225420"/>
      </p:ext>
    </p:extLst>
  </p:cSld>
  <p:clrMapOvr>
    <a:masterClrMapping/>
  </p:clrMapOvr>
  <p:transition spd="med" advTm="88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46" name="Title 1"/>
          <p:cNvSpPr txBox="1">
            <a:spLocks noGrp="1"/>
          </p:cNvSpPr>
          <p:nvPr>
            <p:ph type="title"/>
          </p:nvPr>
        </p:nvSpPr>
        <p:spPr>
          <a:xfrm>
            <a:off x="1910931" y="1401764"/>
            <a:ext cx="7782455" cy="530225"/>
          </a:xfrm>
          <a:prstGeom prst="rect">
            <a:avLst/>
          </a:prstGeom>
        </p:spPr>
        <p:txBody>
          <a:bodyPr>
            <a:normAutofit fontScale="90000"/>
          </a:bodyPr>
          <a:lstStyle>
            <a:lvl1pPr defTabSz="384047">
              <a:defRPr sz="3024"/>
            </a:lvl1pPr>
          </a:lstStyle>
          <a:p>
            <a:r>
              <a:rPr sz="3000" dirty="0"/>
              <a:t>Approver – </a:t>
            </a:r>
            <a:r>
              <a:rPr lang="en-US" sz="3000" dirty="0"/>
              <a:t>Reviews Performance Document</a:t>
            </a:r>
          </a:p>
        </p:txBody>
      </p:sp>
      <p:sp>
        <p:nvSpPr>
          <p:cNvPr id="548" name="Content Placeholder 7"/>
          <p:cNvSpPr txBox="1"/>
          <p:nvPr/>
        </p:nvSpPr>
        <p:spPr>
          <a:xfrm>
            <a:off x="8246196" y="2435802"/>
            <a:ext cx="2993304" cy="3095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nchor="t">
            <a:spAutoFit/>
          </a:bodyPr>
          <a:lstStyle/>
          <a:p>
            <a:pPr marL="342900" indent="-342900" defTabSz="457200">
              <a:spcBef>
                <a:spcPts val="1000"/>
              </a:spcBef>
              <a:buClr>
                <a:schemeClr val="accent1"/>
              </a:buClr>
              <a:buSzPct val="80000"/>
              <a:buChar char=""/>
              <a:defRPr>
                <a:solidFill>
                  <a:srgbClr val="404040"/>
                </a:solidFill>
                <a:latin typeface="Century Gothic"/>
                <a:ea typeface="Century Gothic"/>
                <a:cs typeface="Century Gothic"/>
                <a:sym typeface="Century Gothic"/>
              </a:defRPr>
            </a:pPr>
            <a:r>
              <a:rPr lang="en-US" dirty="0"/>
              <a:t>Approver/Next Level Manager will review each section of the performance review and will click on the expand link to review the ratings and comments</a:t>
            </a:r>
          </a:p>
          <a:p>
            <a:pPr defTabSz="457200">
              <a:spcBef>
                <a:spcPts val="1000"/>
              </a:spcBef>
              <a:buClr>
                <a:schemeClr val="accent1"/>
              </a:buClr>
              <a:buSzPct val="80000"/>
              <a:defRPr>
                <a:solidFill>
                  <a:srgbClr val="404040"/>
                </a:solidFill>
                <a:latin typeface="Century Gothic"/>
                <a:ea typeface="Century Gothic"/>
                <a:cs typeface="Century Gothic"/>
                <a:sym typeface="Century Gothic"/>
              </a:defRPr>
            </a:pPr>
            <a:endParaRPr dirty="0"/>
          </a:p>
          <a:p>
            <a:pPr defTabSz="457200">
              <a:spcBef>
                <a:spcPts val="1000"/>
              </a:spcBef>
              <a:defRPr>
                <a:solidFill>
                  <a:srgbClr val="404040"/>
                </a:solidFill>
                <a:latin typeface="Century Gothic"/>
                <a:ea typeface="Century Gothic"/>
                <a:cs typeface="Century Gothic"/>
                <a:sym typeface="Century Gothic"/>
              </a:defRPr>
            </a:pPr>
            <a:endParaRPr dirty="0"/>
          </a:p>
        </p:txBody>
      </p:sp>
      <p:pic>
        <p:nvPicPr>
          <p:cNvPr id="2" name="Picture 1"/>
          <p:cNvPicPr>
            <a:picLocks noChangeAspect="1"/>
          </p:cNvPicPr>
          <p:nvPr/>
        </p:nvPicPr>
        <p:blipFill>
          <a:blip r:embed="rId5"/>
          <a:stretch>
            <a:fillRect/>
          </a:stretch>
        </p:blipFill>
        <p:spPr>
          <a:xfrm>
            <a:off x="1910931" y="2117726"/>
            <a:ext cx="4659607" cy="3775842"/>
          </a:xfrm>
          <a:prstGeom prst="rect">
            <a:avLst/>
          </a:prstGeom>
        </p:spPr>
      </p:pic>
      <p:pic>
        <p:nvPicPr>
          <p:cNvPr id="3" name="Audio 2">
            <a:hlinkClick r:id="" action="ppaction://media"/>
            <a:extLst>
              <a:ext uri="{FF2B5EF4-FFF2-40B4-BE49-F238E27FC236}">
                <a16:creationId xmlns:a16="http://schemas.microsoft.com/office/drawing/2014/main" id="{92FF75A5-D78D-B843-9AE8-96CB350EFB6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pic>
        <p:nvPicPr>
          <p:cNvPr id="4" name="Picture 4">
            <a:extLst>
              <a:ext uri="{FF2B5EF4-FFF2-40B4-BE49-F238E27FC236}">
                <a16:creationId xmlns:a16="http://schemas.microsoft.com/office/drawing/2014/main" id="{10A8F1DA-4571-41D1-AE82-4F9FDCCEFCFA}"/>
              </a:ext>
            </a:extLst>
          </p:cNvPr>
          <p:cNvPicPr>
            <a:picLocks noChangeAspect="1"/>
          </p:cNvPicPr>
          <p:nvPr/>
        </p:nvPicPr>
        <p:blipFill>
          <a:blip r:embed="rId7"/>
          <a:stretch>
            <a:fillRect/>
          </a:stretch>
        </p:blipFill>
        <p:spPr>
          <a:xfrm>
            <a:off x="3204677" y="3657794"/>
            <a:ext cx="495300" cy="133350"/>
          </a:xfrm>
          <a:prstGeom prst="rect">
            <a:avLst/>
          </a:prstGeom>
        </p:spPr>
      </p:pic>
    </p:spTree>
    <p:extLst>
      <p:ext uri="{BB962C8B-B14F-4D97-AF65-F5344CB8AC3E}">
        <p14:creationId xmlns:p14="http://schemas.microsoft.com/office/powerpoint/2010/main" val="3270892469"/>
      </p:ext>
    </p:extLst>
  </p:cSld>
  <p:clrMapOvr>
    <a:masterClrMapping/>
  </p:clrMapOvr>
  <p:transition spd="med" advTm="111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46" name="Title 1"/>
          <p:cNvSpPr txBox="1">
            <a:spLocks noGrp="1"/>
          </p:cNvSpPr>
          <p:nvPr>
            <p:ph type="title"/>
          </p:nvPr>
        </p:nvSpPr>
        <p:spPr>
          <a:xfrm>
            <a:off x="1200150" y="1587501"/>
            <a:ext cx="8829675" cy="530225"/>
          </a:xfrm>
          <a:prstGeom prst="rect">
            <a:avLst/>
          </a:prstGeom>
        </p:spPr>
        <p:txBody>
          <a:bodyPr>
            <a:normAutofit fontScale="90000"/>
          </a:bodyPr>
          <a:lstStyle>
            <a:lvl1pPr defTabSz="384047">
              <a:defRPr sz="3024"/>
            </a:lvl1pPr>
          </a:lstStyle>
          <a:p>
            <a:r>
              <a:rPr lang="en-US" sz="3000" dirty="0"/>
              <a:t>Approver – Reviews Performance Document (cont.)</a:t>
            </a:r>
          </a:p>
        </p:txBody>
      </p:sp>
      <p:sp>
        <p:nvSpPr>
          <p:cNvPr id="548" name="Content Placeholder 7"/>
          <p:cNvSpPr txBox="1"/>
          <p:nvPr/>
        </p:nvSpPr>
        <p:spPr>
          <a:xfrm>
            <a:off x="8246196" y="2435802"/>
            <a:ext cx="3497464" cy="25417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nchor="t">
            <a:spAutoFit/>
          </a:bodyPr>
          <a:lstStyle/>
          <a:p>
            <a:pPr marL="342900" indent="-342900" defTabSz="457200">
              <a:spcBef>
                <a:spcPts val="1000"/>
              </a:spcBef>
              <a:buClr>
                <a:schemeClr val="accent1"/>
              </a:buClr>
              <a:buSzPct val="80000"/>
              <a:buChar char=""/>
              <a:defRPr>
                <a:solidFill>
                  <a:srgbClr val="404040"/>
                </a:solidFill>
                <a:latin typeface="Century Gothic"/>
                <a:ea typeface="Century Gothic"/>
                <a:cs typeface="Century Gothic"/>
                <a:sym typeface="Century Gothic"/>
              </a:defRPr>
            </a:pPr>
            <a:r>
              <a:rPr lang="en-US" dirty="0"/>
              <a:t>All of the Manager and Employee ratings along with their comments will be visible to the Approver/Next Level Manager</a:t>
            </a:r>
          </a:p>
          <a:p>
            <a:pPr defTabSz="457200">
              <a:spcBef>
                <a:spcPts val="1000"/>
              </a:spcBef>
              <a:buClr>
                <a:schemeClr val="accent1"/>
              </a:buClr>
              <a:buSzPct val="80000"/>
              <a:defRPr>
                <a:solidFill>
                  <a:srgbClr val="404040"/>
                </a:solidFill>
                <a:latin typeface="Century Gothic"/>
                <a:ea typeface="Century Gothic"/>
                <a:cs typeface="Century Gothic"/>
                <a:sym typeface="Century Gothic"/>
              </a:defRPr>
            </a:pPr>
            <a:endParaRPr dirty="0"/>
          </a:p>
          <a:p>
            <a:pPr defTabSz="457200">
              <a:spcBef>
                <a:spcPts val="1000"/>
              </a:spcBef>
              <a:defRPr>
                <a:solidFill>
                  <a:srgbClr val="404040"/>
                </a:solidFill>
                <a:latin typeface="Century Gothic"/>
                <a:ea typeface="Century Gothic"/>
                <a:cs typeface="Century Gothic"/>
                <a:sym typeface="Century Gothic"/>
              </a:defRPr>
            </a:pPr>
            <a:endParaRPr dirty="0"/>
          </a:p>
        </p:txBody>
      </p:sp>
      <p:pic>
        <p:nvPicPr>
          <p:cNvPr id="2" name="Picture 1"/>
          <p:cNvPicPr>
            <a:picLocks noChangeAspect="1"/>
          </p:cNvPicPr>
          <p:nvPr/>
        </p:nvPicPr>
        <p:blipFill>
          <a:blip r:embed="rId5"/>
          <a:stretch>
            <a:fillRect/>
          </a:stretch>
        </p:blipFill>
        <p:spPr>
          <a:xfrm>
            <a:off x="2300287" y="2117726"/>
            <a:ext cx="4546705" cy="3795713"/>
          </a:xfrm>
          <a:prstGeom prst="rect">
            <a:avLst/>
          </a:prstGeom>
        </p:spPr>
      </p:pic>
      <p:pic>
        <p:nvPicPr>
          <p:cNvPr id="3" name="Audio 2">
            <a:hlinkClick r:id="" action="ppaction://media"/>
            <a:extLst>
              <a:ext uri="{FF2B5EF4-FFF2-40B4-BE49-F238E27FC236}">
                <a16:creationId xmlns:a16="http://schemas.microsoft.com/office/drawing/2014/main" id="{E02F3AED-09B9-A343-9083-DA5D0CE790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76600139"/>
      </p:ext>
    </p:extLst>
  </p:cSld>
  <p:clrMapOvr>
    <a:masterClrMapping/>
  </p:clrMapOvr>
  <p:transition spd="med" advTm="9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46" name="Title 1"/>
          <p:cNvSpPr txBox="1">
            <a:spLocks noGrp="1"/>
          </p:cNvSpPr>
          <p:nvPr>
            <p:ph type="title"/>
          </p:nvPr>
        </p:nvSpPr>
        <p:spPr>
          <a:xfrm>
            <a:off x="2390216" y="1587501"/>
            <a:ext cx="6571061" cy="530225"/>
          </a:xfrm>
          <a:prstGeom prst="rect">
            <a:avLst/>
          </a:prstGeom>
        </p:spPr>
        <p:txBody>
          <a:bodyPr/>
          <a:lstStyle>
            <a:lvl1pPr defTabSz="384047">
              <a:defRPr sz="3024"/>
            </a:lvl1pPr>
          </a:lstStyle>
          <a:p>
            <a:r>
              <a:rPr dirty="0"/>
              <a:t>Approver – Approves Evaluation</a:t>
            </a:r>
          </a:p>
        </p:txBody>
      </p:sp>
      <p:sp>
        <p:nvSpPr>
          <p:cNvPr id="548" name="Content Placeholder 7"/>
          <p:cNvSpPr txBox="1"/>
          <p:nvPr/>
        </p:nvSpPr>
        <p:spPr>
          <a:xfrm>
            <a:off x="5922801" y="2593976"/>
            <a:ext cx="5934075" cy="1618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nchor="t">
            <a:spAutoFit/>
          </a:bodyPr>
          <a:lstStyle/>
          <a:p>
            <a:pPr marL="342900" indent="-342900" defTabSz="457200">
              <a:spcBef>
                <a:spcPts val="1000"/>
              </a:spcBef>
              <a:buClr>
                <a:schemeClr val="accent1"/>
              </a:buClr>
              <a:buSzPct val="80000"/>
              <a:buChar char=""/>
              <a:defRPr>
                <a:solidFill>
                  <a:srgbClr val="404040"/>
                </a:solidFill>
                <a:latin typeface="Century Gothic"/>
                <a:ea typeface="Century Gothic"/>
                <a:cs typeface="Century Gothic"/>
                <a:sym typeface="Century Gothic"/>
              </a:defRPr>
            </a:pPr>
            <a:r>
              <a:rPr lang="en-US" dirty="0"/>
              <a:t>Approver/Next Level Manager will </a:t>
            </a:r>
            <a:r>
              <a:rPr dirty="0"/>
              <a:t>Approve or Deny</a:t>
            </a:r>
            <a:r>
              <a:rPr lang="en-US" dirty="0"/>
              <a:t> the Evaluation and can also add comments</a:t>
            </a:r>
            <a:endParaRPr dirty="0"/>
          </a:p>
          <a:p>
            <a:pPr defTabSz="457200">
              <a:spcBef>
                <a:spcPts val="1000"/>
              </a:spcBef>
              <a:buClr>
                <a:schemeClr val="accent1"/>
              </a:buClr>
              <a:buSzPct val="80000"/>
              <a:defRPr>
                <a:solidFill>
                  <a:srgbClr val="404040"/>
                </a:solidFill>
                <a:latin typeface="Century Gothic"/>
                <a:ea typeface="Century Gothic"/>
                <a:cs typeface="Century Gothic"/>
                <a:sym typeface="Century Gothic"/>
              </a:defRPr>
            </a:pPr>
            <a:r>
              <a:rPr lang="en-US" sz="1200" b="1" dirty="0"/>
              <a:t>Please note that comments are Mandatory when document is denied</a:t>
            </a:r>
            <a:endParaRPr sz="1200" b="1" dirty="0"/>
          </a:p>
          <a:p>
            <a:pPr defTabSz="457200">
              <a:spcBef>
                <a:spcPts val="1000"/>
              </a:spcBef>
              <a:defRPr>
                <a:solidFill>
                  <a:srgbClr val="404040"/>
                </a:solidFill>
                <a:latin typeface="Century Gothic"/>
                <a:ea typeface="Century Gothic"/>
                <a:cs typeface="Century Gothic"/>
                <a:sym typeface="Century Gothic"/>
              </a:defRPr>
            </a:pPr>
            <a:endParaRPr dirty="0"/>
          </a:p>
        </p:txBody>
      </p:sp>
      <p:pic>
        <p:nvPicPr>
          <p:cNvPr id="2" name="Picture 1"/>
          <p:cNvPicPr>
            <a:picLocks noChangeAspect="1"/>
          </p:cNvPicPr>
          <p:nvPr/>
        </p:nvPicPr>
        <p:blipFill>
          <a:blip r:embed="rId5"/>
          <a:stretch>
            <a:fillRect/>
          </a:stretch>
        </p:blipFill>
        <p:spPr>
          <a:xfrm>
            <a:off x="5248275" y="3915433"/>
            <a:ext cx="6943725" cy="2028977"/>
          </a:xfrm>
          <a:prstGeom prst="rect">
            <a:avLst/>
          </a:prstGeom>
        </p:spPr>
      </p:pic>
      <p:pic>
        <p:nvPicPr>
          <p:cNvPr id="4" name="Picture 3"/>
          <p:cNvPicPr>
            <a:picLocks noChangeAspect="1"/>
          </p:cNvPicPr>
          <p:nvPr/>
        </p:nvPicPr>
        <p:blipFill>
          <a:blip r:embed="rId6"/>
          <a:stretch>
            <a:fillRect/>
          </a:stretch>
        </p:blipFill>
        <p:spPr>
          <a:xfrm>
            <a:off x="1535610" y="2341563"/>
            <a:ext cx="3660278" cy="3602847"/>
          </a:xfrm>
          <a:prstGeom prst="rect">
            <a:avLst/>
          </a:prstGeom>
        </p:spPr>
      </p:pic>
      <p:pic>
        <p:nvPicPr>
          <p:cNvPr id="3" name="Audio 2">
            <a:hlinkClick r:id="" action="ppaction://media"/>
            <a:extLst>
              <a:ext uri="{FF2B5EF4-FFF2-40B4-BE49-F238E27FC236}">
                <a16:creationId xmlns:a16="http://schemas.microsoft.com/office/drawing/2014/main" id="{F0AF1773-8971-5441-9C85-3357C052BA6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pic>
        <p:nvPicPr>
          <p:cNvPr id="5" name="Picture 5">
            <a:extLst>
              <a:ext uri="{FF2B5EF4-FFF2-40B4-BE49-F238E27FC236}">
                <a16:creationId xmlns:a16="http://schemas.microsoft.com/office/drawing/2014/main" id="{A43D8ACF-CCAD-416C-8889-B71796B130E0}"/>
              </a:ext>
            </a:extLst>
          </p:cNvPr>
          <p:cNvPicPr>
            <a:picLocks noChangeAspect="1"/>
          </p:cNvPicPr>
          <p:nvPr/>
        </p:nvPicPr>
        <p:blipFill>
          <a:blip r:embed="rId8"/>
          <a:stretch>
            <a:fillRect/>
          </a:stretch>
        </p:blipFill>
        <p:spPr>
          <a:xfrm>
            <a:off x="4487636" y="2841366"/>
            <a:ext cx="495300" cy="133350"/>
          </a:xfrm>
          <a:prstGeom prst="rect">
            <a:avLst/>
          </a:prstGeom>
        </p:spPr>
      </p:pic>
    </p:spTree>
    <p:extLst>
      <p:ext uri="{BB962C8B-B14F-4D97-AF65-F5344CB8AC3E}">
        <p14:creationId xmlns:p14="http://schemas.microsoft.com/office/powerpoint/2010/main" val="1611691114"/>
      </p:ext>
    </p:extLst>
  </p:cSld>
  <p:clrMapOvr>
    <a:masterClrMapping/>
  </p:clrMapOvr>
  <p:transition spd="med" advTm="86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Helvetica"/>
        <a:ea typeface="Helvetica"/>
        <a:cs typeface="Helvetica"/>
      </a:majorFont>
      <a:minorFont>
        <a:latin typeface="Calibri"/>
        <a:ea typeface="Calibri"/>
        <a:cs typeface="Calibri"/>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66FD8111B963498D37C780DCD004D1" ma:contentTypeVersion="6" ma:contentTypeDescription="Create a new document." ma:contentTypeScope="" ma:versionID="fecbb7b9d45eb0b6757e9d684bec500f">
  <xsd:schema xmlns:xsd="http://www.w3.org/2001/XMLSchema" xmlns:xs="http://www.w3.org/2001/XMLSchema" xmlns:p="http://schemas.microsoft.com/office/2006/metadata/properties" xmlns:ns2="55775e00-edd8-436f-b285-2cd599caa3be" xmlns:ns3="7def9125-16fe-498c-92c2-0a9d9297ca18" targetNamespace="http://schemas.microsoft.com/office/2006/metadata/properties" ma:root="true" ma:fieldsID="49d903e4cdda21897f954116dedbe319" ns2:_="" ns3:_="">
    <xsd:import namespace="55775e00-edd8-436f-b285-2cd599caa3be"/>
    <xsd:import namespace="7def9125-16fe-498c-92c2-0a9d9297ca1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75e00-edd8-436f-b285-2cd599caa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ef9125-16fe-498c-92c2-0a9d9297ca1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E7F167-7F5A-4D28-A717-A285682D5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75e00-edd8-436f-b285-2cd599caa3be"/>
    <ds:schemaRef ds:uri="7def9125-16fe-498c-92c2-0a9d9297ca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8E2A59-F03B-4DFA-89EB-56055090C301}">
  <ds:schemaRefs>
    <ds:schemaRef ds:uri="http://schemas.microsoft.com/sharepoint/v3/contenttype/forms"/>
  </ds:schemaRefs>
</ds:datastoreItem>
</file>

<file path=customXml/itemProps3.xml><?xml version="1.0" encoding="utf-8"?>
<ds:datastoreItem xmlns:ds="http://schemas.openxmlformats.org/officeDocument/2006/customXml" ds:itemID="{54F3F821-AC12-4B08-987F-68A17EC8B4C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125</TotalTime>
  <Words>613</Words>
  <Application>Microsoft Office PowerPoint</Application>
  <PresentationFormat>Widescreen</PresentationFormat>
  <Paragraphs>48</Paragraphs>
  <Slides>11</Slides>
  <Notes>8</Notes>
  <HiddenSlides>0</HiddenSlides>
  <MMClips>11</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Retrospect</vt:lpstr>
      <vt:lpstr>PowerPoint Presentation</vt:lpstr>
      <vt:lpstr>PowerPoint Presentation</vt:lpstr>
      <vt:lpstr>Approver – Receives Email Notification</vt:lpstr>
      <vt:lpstr>                  Approver Process - Flow chart</vt:lpstr>
      <vt:lpstr>Approver – Receives Email Notification</vt:lpstr>
      <vt:lpstr>                  Approver – Reviews Performance Evaluation </vt:lpstr>
      <vt:lpstr>Approver – Reviews Performance Document</vt:lpstr>
      <vt:lpstr>Approver – Reviews Performance Document (cont.)</vt:lpstr>
      <vt:lpstr>Approver – Approves Evaluation</vt:lpstr>
      <vt:lpstr>PowerPoint Presentation</vt:lpstr>
      <vt:lpstr>                                Closing Remarks/Questions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dc:creator>
  <cp:lastModifiedBy>Miranda Elise Levy</cp:lastModifiedBy>
  <cp:revision>29</cp:revision>
  <dcterms:created xsi:type="dcterms:W3CDTF">2020-05-26T19:35:36Z</dcterms:created>
  <dcterms:modified xsi:type="dcterms:W3CDTF">2020-09-29T19:21:36Z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0x0101008566FD8111B963498D37C780DCD004D1</vt:lpwstr>
  </property>
</Properties>
</file>