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5"/>
  </p:notesMasterIdLst>
  <p:handoutMasterIdLst>
    <p:handoutMasterId r:id="rId16"/>
  </p:handoutMasterIdLst>
  <p:sldIdLst>
    <p:sldId id="256" r:id="rId5"/>
    <p:sldId id="269" r:id="rId6"/>
    <p:sldId id="318" r:id="rId7"/>
    <p:sldId id="320" r:id="rId8"/>
    <p:sldId id="321" r:id="rId9"/>
    <p:sldId id="325" r:id="rId10"/>
    <p:sldId id="326" r:id="rId11"/>
    <p:sldId id="837" r:id="rId12"/>
    <p:sldId id="838" r:id="rId13"/>
    <p:sldId id="839" r:id="rId14"/>
  </p:sldIdLst>
  <p:sldSz cx="9144000" cy="6858000" type="screen4x3"/>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56771C-3C93-C219-6A6B-AAC3658BB96E}" v="6" dt="2020-06-09T13:47:45.915"/>
    <p1510:client id="{E834D3A8-668C-0A59-9A30-F957001E0AC8}" v="16" dt="2020-08-28T14:56:44.23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D8CA"/>
          </a:solidFill>
        </a:fill>
      </a:tcStyle>
    </a:wholeTbl>
    <a:band2H>
      <a:tcTxStyle/>
      <a:tcStyle>
        <a:tcBdr/>
        <a:fill>
          <a:solidFill>
            <a:srgbClr val="FAEC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0CD"/>
          </a:solidFill>
        </a:fill>
      </a:tcStyle>
    </a:wholeTbl>
    <a:band2H>
      <a:tcTxStyle/>
      <a:tcStyle>
        <a:tcBdr/>
        <a:fill>
          <a:solidFill>
            <a:srgbClr val="EDE9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FD9"/>
          </a:solidFill>
        </a:fill>
      </a:tcStyle>
    </a:wholeTbl>
    <a:band2H>
      <a:tcTxStyle/>
      <a:tcStyle>
        <a:tcBdr/>
        <a:fill>
          <a:solidFill>
            <a:srgbClr val="EEF0ED"/>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42"/>
    <p:restoredTop sz="64607" autoAdjust="0"/>
  </p:normalViewPr>
  <p:slideViewPr>
    <p:cSldViewPr snapToGrid="0">
      <p:cViewPr varScale="1">
        <p:scale>
          <a:sx n="77" d="100"/>
          <a:sy n="77" d="100"/>
        </p:scale>
        <p:origin x="2640"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inney, Susie" userId="S::susie.mckinney@famu.edu::9fe97808-c0de-419d-a862-9064ae5354a1" providerId="AD" clId="Web-{3356771C-3C93-C219-6A6B-AAC3658BB96E}"/>
    <pc:docChg chg="modSld">
      <pc:chgData name="McKinney, Susie" userId="S::susie.mckinney@famu.edu::9fe97808-c0de-419d-a862-9064ae5354a1" providerId="AD" clId="Web-{3356771C-3C93-C219-6A6B-AAC3658BB96E}" dt="2020-06-09T13:47:45.915" v="5" actId="20577"/>
      <pc:docMkLst>
        <pc:docMk/>
      </pc:docMkLst>
      <pc:sldChg chg="modSp">
        <pc:chgData name="McKinney, Susie" userId="S::susie.mckinney@famu.edu::9fe97808-c0de-419d-a862-9064ae5354a1" providerId="AD" clId="Web-{3356771C-3C93-C219-6A6B-AAC3658BB96E}" dt="2020-06-09T13:47:45.915" v="4" actId="20577"/>
        <pc:sldMkLst>
          <pc:docMk/>
          <pc:sldMk cId="0" sldId="256"/>
        </pc:sldMkLst>
        <pc:spChg chg="mod">
          <ac:chgData name="McKinney, Susie" userId="S::susie.mckinney@famu.edu::9fe97808-c0de-419d-a862-9064ae5354a1" providerId="AD" clId="Web-{3356771C-3C93-C219-6A6B-AAC3658BB96E}" dt="2020-06-09T13:47:45.915" v="4" actId="20577"/>
          <ac:spMkLst>
            <pc:docMk/>
            <pc:sldMk cId="0" sldId="256"/>
            <ac:spMk id="169" creationId="{00000000-0000-0000-0000-000000000000}"/>
          </ac:spMkLst>
        </pc:spChg>
      </pc:sldChg>
    </pc:docChg>
  </pc:docChgLst>
  <pc:docChgLst>
    <pc:chgData name="Ray, Tevin J." userId="S::tevin.ray@famu.edu::c465ceb3-2b77-48b5-83d0-a5fed39223f5" providerId="AD" clId="Web-{E834D3A8-668C-0A59-9A30-F957001E0AC8}"/>
    <pc:docChg chg="modSld">
      <pc:chgData name="Ray, Tevin J." userId="S::tevin.ray@famu.edu::c465ceb3-2b77-48b5-83d0-a5fed39223f5" providerId="AD" clId="Web-{E834D3A8-668C-0A59-9A30-F957001E0AC8}" dt="2020-08-28T14:56:44.238" v="14" actId="1076"/>
      <pc:docMkLst>
        <pc:docMk/>
      </pc:docMkLst>
      <pc:sldChg chg="modSp">
        <pc:chgData name="Ray, Tevin J." userId="S::tevin.ray@famu.edu::c465ceb3-2b77-48b5-83d0-a5fed39223f5" providerId="AD" clId="Web-{E834D3A8-668C-0A59-9A30-F957001E0AC8}" dt="2020-08-28T14:56:20.347" v="8" actId="20577"/>
        <pc:sldMkLst>
          <pc:docMk/>
          <pc:sldMk cId="0" sldId="256"/>
        </pc:sldMkLst>
        <pc:spChg chg="mod">
          <ac:chgData name="Ray, Tevin J." userId="S::tevin.ray@famu.edu::c465ceb3-2b77-48b5-83d0-a5fed39223f5" providerId="AD" clId="Web-{E834D3A8-668C-0A59-9A30-F957001E0AC8}" dt="2020-08-28T14:56:20.347" v="8" actId="20577"/>
          <ac:spMkLst>
            <pc:docMk/>
            <pc:sldMk cId="0" sldId="256"/>
            <ac:spMk id="169" creationId="{00000000-0000-0000-0000-000000000000}"/>
          </ac:spMkLst>
        </pc:spChg>
      </pc:sldChg>
      <pc:sldChg chg="addSp modSp">
        <pc:chgData name="Ray, Tevin J." userId="S::tevin.ray@famu.edu::c465ceb3-2b77-48b5-83d0-a5fed39223f5" providerId="AD" clId="Web-{E834D3A8-668C-0A59-9A30-F957001E0AC8}" dt="2020-08-28T14:56:36.175" v="12" actId="14100"/>
        <pc:sldMkLst>
          <pc:docMk/>
          <pc:sldMk cId="0" sldId="325"/>
        </pc:sldMkLst>
        <pc:picChg chg="add mod">
          <ac:chgData name="Ray, Tevin J." userId="S::tevin.ray@famu.edu::c465ceb3-2b77-48b5-83d0-a5fed39223f5" providerId="AD" clId="Web-{E834D3A8-668C-0A59-9A30-F957001E0AC8}" dt="2020-08-28T14:56:36.175" v="12" actId="14100"/>
          <ac:picMkLst>
            <pc:docMk/>
            <pc:sldMk cId="0" sldId="325"/>
            <ac:picMk id="4" creationId="{5A2BC5C7-420F-458D-8939-E0E8428A20C3}"/>
          </ac:picMkLst>
        </pc:picChg>
      </pc:sldChg>
      <pc:sldChg chg="addSp modSp">
        <pc:chgData name="Ray, Tevin J." userId="S::tevin.ray@famu.edu::c465ceb3-2b77-48b5-83d0-a5fed39223f5" providerId="AD" clId="Web-{E834D3A8-668C-0A59-9A30-F957001E0AC8}" dt="2020-08-28T14:56:44.238" v="14" actId="1076"/>
        <pc:sldMkLst>
          <pc:docMk/>
          <pc:sldMk cId="0" sldId="326"/>
        </pc:sldMkLst>
        <pc:picChg chg="add mod">
          <ac:chgData name="Ray, Tevin J." userId="S::tevin.ray@famu.edu::c465ceb3-2b77-48b5-83d0-a5fed39223f5" providerId="AD" clId="Web-{E834D3A8-668C-0A59-9A30-F957001E0AC8}" dt="2020-08-28T14:56:44.238" v="14" actId="1076"/>
          <ac:picMkLst>
            <pc:docMk/>
            <pc:sldMk cId="0" sldId="326"/>
            <ac:picMk id="4" creationId="{A13F5904-46E1-4DF0-817C-3EA3FEC6FB7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0380C20-07D4-4D72-97DB-8F99AC599C4C}" type="datetimeFigureOut">
              <a:rPr lang="en-US" smtClean="0"/>
              <a:t>8/28/2020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6A5EE81-4553-453E-8375-A8EB983B95DF}" type="slidenum">
              <a:rPr lang="en-US" smtClean="0"/>
              <a:t>‹#›</a:t>
            </a:fld>
            <a:endParaRPr lang="en-US"/>
          </a:p>
        </p:txBody>
      </p:sp>
    </p:spTree>
    <p:extLst>
      <p:ext uri="{BB962C8B-B14F-4D97-AF65-F5344CB8AC3E}">
        <p14:creationId xmlns:p14="http://schemas.microsoft.com/office/powerpoint/2010/main" val="3968300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181100" y="696913"/>
            <a:ext cx="4648200" cy="3486150"/>
          </a:xfrm>
          <a:prstGeom prst="rect">
            <a:avLst/>
          </a:prstGeom>
        </p:spPr>
        <p:txBody>
          <a:bodyPr lIns="93177" tIns="46589" rIns="93177" bIns="46589"/>
          <a:lstStyle/>
          <a:p>
            <a:endParaRPr/>
          </a:p>
        </p:txBody>
      </p:sp>
      <p:sp>
        <p:nvSpPr>
          <p:cNvPr id="165" name="Shape 165"/>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extLst>
      <p:ext uri="{BB962C8B-B14F-4D97-AF65-F5344CB8AC3E}">
        <p14:creationId xmlns:p14="http://schemas.microsoft.com/office/powerpoint/2010/main" val="1589131932"/>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rPr dirty="0"/>
              <a:t>The University has invested in Oracle’s PeopleSoft suite of applications as its Enterprise Resource Planning (ERP) systems. The </a:t>
            </a:r>
            <a:r>
              <a:rPr dirty="0" err="1"/>
              <a:t>iRattler</a:t>
            </a:r>
            <a:r>
              <a:rPr b="1" dirty="0"/>
              <a:t> </a:t>
            </a:r>
            <a:r>
              <a:rPr dirty="0"/>
              <a:t>Human Capital Management (HCM) application administers the University’s Human Resources, Benefits, and Payroll. The HCM application will be upgraded to v9.2 and </a:t>
            </a:r>
            <a:r>
              <a:rPr dirty="0" err="1"/>
              <a:t>PeopleTools</a:t>
            </a:r>
            <a:r>
              <a:rPr dirty="0"/>
              <a:t> 8.56.04.</a:t>
            </a:r>
          </a:p>
          <a:p>
            <a:r>
              <a:rPr dirty="0"/>
              <a:t> </a:t>
            </a:r>
          </a:p>
          <a:p>
            <a:r>
              <a:rPr dirty="0"/>
              <a:t>Upgrading the application provides the opportunity for the transformation of business processes, elimination of manual processes and includes several customizations, streamlining of workflow, and the introduction of a more user-friendly system. In addition, the University will leverage new features and improved functionality such as mobility enhancements and fluid mechanisms, to provide improved customer service.</a:t>
            </a:r>
          </a:p>
          <a:p>
            <a:r>
              <a:rPr dirty="0"/>
              <a:t> </a:t>
            </a:r>
          </a:p>
          <a:p>
            <a:r>
              <a:rPr dirty="0"/>
              <a:t>Further, the University will use the upgrade to assess its current business environment and identifying opportunities for improvement, automation, integration and better reporting. This upgrade will also ensure the University has Oracle support for the application software.</a:t>
            </a:r>
          </a:p>
        </p:txBody>
      </p:sp>
    </p:spTree>
    <p:extLst>
      <p:ext uri="{BB962C8B-B14F-4D97-AF65-F5344CB8AC3E}">
        <p14:creationId xmlns:p14="http://schemas.microsoft.com/office/powerpoint/2010/main" val="2787009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noRot="1" noChangeAspect="1"/>
          </p:cNvSpPr>
          <p:nvPr>
            <p:ph type="sldImg"/>
          </p:nvPr>
        </p:nvSpPr>
        <p:spPr>
          <a:prstGeom prst="rect">
            <a:avLst/>
          </a:prstGeom>
        </p:spPr>
        <p:txBody>
          <a:bodyPr/>
          <a:lstStyle/>
          <a:p>
            <a:endParaRPr/>
          </a:p>
        </p:txBody>
      </p:sp>
      <p:sp>
        <p:nvSpPr>
          <p:cNvPr id="587" name="Shape 587"/>
          <p:cNvSpPr>
            <a:spLocks noGrp="1"/>
          </p:cNvSpPr>
          <p:nvPr>
            <p:ph type="body" sz="quarter" idx="1"/>
          </p:nvPr>
        </p:nvSpPr>
        <p:spPr>
          <a:prstGeom prst="rect">
            <a:avLst/>
          </a:prstGeom>
        </p:spPr>
        <p:txBody>
          <a:bodyPr/>
          <a:lstStyle/>
          <a:p>
            <a:r>
              <a:t>Joyce </a:t>
            </a:r>
          </a:p>
        </p:txBody>
      </p:sp>
    </p:spTree>
    <p:extLst>
      <p:ext uri="{BB962C8B-B14F-4D97-AF65-F5344CB8AC3E}">
        <p14:creationId xmlns:p14="http://schemas.microsoft.com/office/powerpoint/2010/main" val="575008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rPr lang="en-US" dirty="0"/>
              <a:t>Nominees – are employees of the organization that has been asked to participate in the performance evaluation of an employee.  A Nominee can be an indirect supervisor, team lead, customer, peer, etc.</a:t>
            </a:r>
            <a:endParaRPr dirty="0"/>
          </a:p>
        </p:txBody>
      </p:sp>
    </p:spTree>
    <p:extLst>
      <p:ext uri="{BB962C8B-B14F-4D97-AF65-F5344CB8AC3E}">
        <p14:creationId xmlns:p14="http://schemas.microsoft.com/office/powerpoint/2010/main" val="3670173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Nominee that has been invited to participate in an Employee’s performance review will receive an email from the Manager to participate in the evaluation.  </a:t>
            </a:r>
          </a:p>
          <a:p>
            <a:endParaRPr lang="en-US" dirty="0"/>
          </a:p>
          <a:p>
            <a:r>
              <a:rPr lang="en-US" dirty="0"/>
              <a:t>A Nominee can navigate to Employee Self Service tile and click on Performance Tile, then click on Evaluation of Others.  </a:t>
            </a:r>
          </a:p>
          <a:p>
            <a:endParaRPr lang="en-US" dirty="0"/>
          </a:p>
          <a:p>
            <a:r>
              <a:rPr lang="en-US" dirty="0"/>
              <a:t>Any pending requests will be shown here.</a:t>
            </a:r>
          </a:p>
          <a:p>
            <a:endParaRPr lang="en-US" dirty="0"/>
          </a:p>
          <a:p>
            <a:r>
              <a:rPr lang="en-US" dirty="0"/>
              <a:t>The Nominee will Accept or Decline the invite.  Select the name of the invite request before accepting.</a:t>
            </a:r>
          </a:p>
          <a:p>
            <a:endParaRPr lang="en-US" dirty="0"/>
          </a:p>
        </p:txBody>
      </p:sp>
    </p:spTree>
    <p:extLst>
      <p:ext uri="{BB962C8B-B14F-4D97-AF65-F5344CB8AC3E}">
        <p14:creationId xmlns:p14="http://schemas.microsoft.com/office/powerpoint/2010/main" val="174045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accepted, the performance evaluation will be immediately available for the Nominee to complete the Nominee Evaluation. </a:t>
            </a:r>
          </a:p>
          <a:p>
            <a:endParaRPr lang="en-US" dirty="0"/>
          </a:p>
          <a:p>
            <a:r>
              <a:rPr lang="en-US" dirty="0"/>
              <a:t>You will now be on the Evaluation of Others, Current Evaluations page.  </a:t>
            </a:r>
          </a:p>
          <a:p>
            <a:endParaRPr lang="en-US" dirty="0"/>
          </a:p>
          <a:p>
            <a:r>
              <a:rPr lang="en-US" dirty="0"/>
              <a:t>Click on the name of the employee to access</a:t>
            </a:r>
          </a:p>
          <a:p>
            <a:endParaRPr lang="en-US" dirty="0"/>
          </a:p>
          <a:p>
            <a:endParaRPr lang="en-US" dirty="0"/>
          </a:p>
        </p:txBody>
      </p:sp>
    </p:spTree>
    <p:extLst>
      <p:ext uri="{BB962C8B-B14F-4D97-AF65-F5344CB8AC3E}">
        <p14:creationId xmlns:p14="http://schemas.microsoft.com/office/powerpoint/2010/main" val="337812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Nominee can provide a rating and a comment for each item within each of the 4 sections Behavioral, Responsibilities, Goals, and Special Accomplishments.  </a:t>
            </a:r>
          </a:p>
          <a:p>
            <a:endParaRPr lang="en-US" dirty="0"/>
          </a:p>
          <a:p>
            <a:r>
              <a:rPr lang="en-US" dirty="0"/>
              <a:t>It is not required that the Nominee rate each item or section.  The Nominee can complete and rate the items that they are familiar with.  </a:t>
            </a:r>
          </a:p>
          <a:p>
            <a:endParaRPr lang="en-US" dirty="0"/>
          </a:p>
          <a:p>
            <a:r>
              <a:rPr lang="en-US" dirty="0"/>
              <a:t>For example, the Nominee may not be aware of the Employee’s Goals and Accomplishments, so the nominee may not want to provide a comment for these sections.</a:t>
            </a:r>
          </a:p>
        </p:txBody>
      </p:sp>
    </p:spTree>
    <p:extLst>
      <p:ext uri="{BB962C8B-B14F-4D97-AF65-F5344CB8AC3E}">
        <p14:creationId xmlns:p14="http://schemas.microsoft.com/office/powerpoint/2010/main" val="2668865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Overall Summary section, the Nominee will only add comments, as the Manager can only provide an overall rating for the Employee</a:t>
            </a:r>
          </a:p>
        </p:txBody>
      </p:sp>
    </p:spTree>
    <p:extLst>
      <p:ext uri="{BB962C8B-B14F-4D97-AF65-F5344CB8AC3E}">
        <p14:creationId xmlns:p14="http://schemas.microsoft.com/office/powerpoint/2010/main" val="3301913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Nominee has completed the Nominee Evaluation, the Nominee will mark the evaluation as complete.  </a:t>
            </a:r>
          </a:p>
          <a:p>
            <a:endParaRPr lang="en-US" dirty="0"/>
          </a:p>
          <a:p>
            <a:r>
              <a:rPr lang="en-US" dirty="0"/>
              <a:t>Once marked complete, the Manager and Employee will receive an email notification that the Nominee evaluation is complete</a:t>
            </a:r>
          </a:p>
        </p:txBody>
      </p:sp>
    </p:spTree>
    <p:extLst>
      <p:ext uri="{BB962C8B-B14F-4D97-AF65-F5344CB8AC3E}">
        <p14:creationId xmlns:p14="http://schemas.microsoft.com/office/powerpoint/2010/main" val="38030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ePerformance Guide 101 in the go to resource for everything relating to ePerformance. Some of the topics you will find inside the guide is an overview of the ePerformance process; a summary of what’s changed from the manual process; a step-by-step  training guide for the manger and employee; frequently asked questions – when learning a new process, many employees will have the same questions.  The FAQs is the place to see what questions have been asked and the answers to those questions; The ePerformance Guide 101 also has links to other helpful resources such as FAMU Regulations that govern the ePerformance process and related collective bargaining agreements (CBAs). Additionally, you have as a resource the Human Resources website where the ePerformance Guide 101 resides. </a:t>
            </a:r>
            <a:r>
              <a:rPr lang="en-US"/>
              <a:t>Lastly, </a:t>
            </a:r>
            <a:r>
              <a:rPr lang="en-US" dirty="0"/>
              <a:t>you have a list of HR contacts for ePerformance when you aren’t able to find answers using  the ePerformance Guide 101 or </a:t>
            </a:r>
            <a:r>
              <a:rPr lang="en-US"/>
              <a:t>HR website.</a:t>
            </a:r>
            <a:endParaRPr lang="en-US" dirty="0"/>
          </a:p>
        </p:txBody>
      </p:sp>
    </p:spTree>
    <p:extLst>
      <p:ext uri="{BB962C8B-B14F-4D97-AF65-F5344CB8AC3E}">
        <p14:creationId xmlns:p14="http://schemas.microsoft.com/office/powerpoint/2010/main" val="3973327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r>
              <a:t>Joyce </a:t>
            </a:r>
          </a:p>
        </p:txBody>
      </p:sp>
    </p:spTree>
    <p:extLst>
      <p:ext uri="{BB962C8B-B14F-4D97-AF65-F5344CB8AC3E}">
        <p14:creationId xmlns:p14="http://schemas.microsoft.com/office/powerpoint/2010/main" val="163706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Rectangle 6"/>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12" name="Rectangle 7"/>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13" name="Title Text"/>
          <p:cNvSpPr txBox="1">
            <a:spLocks noGrp="1"/>
          </p:cNvSpPr>
          <p:nvPr>
            <p:ph type="title"/>
          </p:nvPr>
        </p:nvSpPr>
        <p:spPr>
          <a:xfrm>
            <a:off x="822960" y="758951"/>
            <a:ext cx="7543801" cy="3566162"/>
          </a:xfrm>
          <a:prstGeom prst="rect">
            <a:avLst/>
          </a:prstGeom>
        </p:spPr>
        <p:txBody>
          <a:bodyPr anchor="b"/>
          <a:lstStyle>
            <a:lvl1pPr algn="l" defTabSz="914400">
              <a:lnSpc>
                <a:spcPct val="85000"/>
              </a:lnSpc>
              <a:defRPr sz="8000" spc="-50">
                <a:solidFill>
                  <a:srgbClr val="262626"/>
                </a:solidFill>
                <a:latin typeface="Calibri Light"/>
                <a:ea typeface="Calibri Light"/>
                <a:cs typeface="Calibri Light"/>
                <a:sym typeface="Calibri Light"/>
              </a:defRPr>
            </a:lvl1pPr>
          </a:lstStyle>
          <a:p>
            <a:r>
              <a:t>Title Text</a:t>
            </a:r>
          </a:p>
        </p:txBody>
      </p:sp>
      <p:sp>
        <p:nvSpPr>
          <p:cNvPr id="14" name="Body Level One…"/>
          <p:cNvSpPr txBox="1">
            <a:spLocks noGrp="1"/>
          </p:cNvSpPr>
          <p:nvPr>
            <p:ph type="body" sz="quarter" idx="1"/>
          </p:nvPr>
        </p:nvSpPr>
        <p:spPr>
          <a:xfrm>
            <a:off x="825038" y="4455621"/>
            <a:ext cx="7543801" cy="1143002"/>
          </a:xfrm>
          <a:prstGeom prst="rect">
            <a:avLst/>
          </a:prstGeom>
        </p:spPr>
        <p:txBody>
          <a:bodyPr/>
          <a:lstStyle>
            <a:lvl1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1pPr>
            <a:lvl2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2pPr>
            <a:lvl3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3pPr>
            <a:lvl4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4pPr>
            <a:lvl5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15" name="Straight Connector 8"/>
          <p:cNvSpPr/>
          <p:nvPr/>
        </p:nvSpPr>
        <p:spPr>
          <a:xfrm>
            <a:off x="905743" y="4343400"/>
            <a:ext cx="7406642" cy="0"/>
          </a:xfrm>
          <a:prstGeom prst="line">
            <a:avLst/>
          </a:prstGeom>
          <a:ln w="6350">
            <a:solidFill>
              <a:srgbClr val="808080"/>
            </a:solidFill>
          </a:ln>
        </p:spPr>
        <p:txBody>
          <a:bodyPr lIns="45718" tIns="45718" rIns="45718" bIns="45718"/>
          <a:lstStyle/>
          <a:p>
            <a:endParaRPr/>
          </a:p>
        </p:txBody>
      </p:sp>
      <p:sp>
        <p:nvSpPr>
          <p:cNvPr id="16"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6" name="Title Text"/>
          <p:cNvSpPr txBox="1">
            <a:spLocks noGrp="1"/>
          </p:cNvSpPr>
          <p:nvPr>
            <p:ph type="title"/>
          </p:nvPr>
        </p:nvSpPr>
        <p:spPr>
          <a:prstGeom prst="rect">
            <a:avLst/>
          </a:prstGeom>
        </p:spPr>
        <p:txBody>
          <a:bodyPr/>
          <a:lstStyle/>
          <a:p>
            <a:r>
              <a:t>Title Text</a:t>
            </a:r>
          </a:p>
        </p:txBody>
      </p:sp>
      <p:sp>
        <p:nvSpPr>
          <p:cNvPr id="11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54" name="Group 7"/>
          <p:cNvGrpSpPr/>
          <p:nvPr/>
        </p:nvGrpSpPr>
        <p:grpSpPr>
          <a:xfrm>
            <a:off x="0" y="857250"/>
            <a:ext cx="9144001" cy="5143500"/>
            <a:chOff x="0" y="0"/>
            <a:chExt cx="9144000" cy="5143500"/>
          </a:xfrm>
        </p:grpSpPr>
        <p:sp>
          <p:nvSpPr>
            <p:cNvPr id="145" name="Rectangle 6"/>
            <p:cNvSpPr/>
            <p:nvPr/>
          </p:nvSpPr>
          <p:spPr>
            <a:xfrm>
              <a:off x="0" y="0"/>
              <a:ext cx="9144000" cy="5143500"/>
            </a:xfrm>
            <a:prstGeom prst="rect">
              <a:avLst/>
            </a:prstGeom>
            <a:blipFill rotWithShape="1">
              <a:blip r:embed="rId3"/>
              <a:srcRect/>
              <a:stretch>
                <a:fillRect/>
              </a:stretch>
            </a:blip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46" name="Oval 12"/>
            <p:cNvSpPr/>
            <p:nvPr/>
          </p:nvSpPr>
          <p:spPr>
            <a:xfrm>
              <a:off x="-1" y="2000250"/>
              <a:ext cx="3143251" cy="3143250"/>
            </a:xfrm>
            <a:prstGeom prst="ellipse">
              <a:avLst/>
            </a:prstGeom>
            <a:gradFill flip="none" rotWithShape="1">
              <a:gsLst>
                <a:gs pos="0">
                  <a:schemeClr val="accent5">
                    <a:alpha val="11000"/>
                  </a:schemeClr>
                </a:gs>
                <a:gs pos="36000">
                  <a:schemeClr val="accent5">
                    <a:alpha val="10000"/>
                  </a:schemeClr>
                </a:gs>
                <a:gs pos="75000">
                  <a:schemeClr val="accent5">
                    <a:alpha val="0"/>
                  </a:schemeClr>
                </a:gs>
              </a:gsLst>
              <a:path path="circle">
                <a:fillToRect l="37721" t="-19636" r="62278" b="119636"/>
              </a:path>
            </a:gra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47" name="Oval 14"/>
            <p:cNvSpPr/>
            <p:nvPr/>
          </p:nvSpPr>
          <p:spPr>
            <a:xfrm>
              <a:off x="-1" y="2171700"/>
              <a:ext cx="1771651" cy="1771650"/>
            </a:xfrm>
            <a:prstGeom prst="ellipse">
              <a:avLst/>
            </a:prstGeom>
            <a:gradFill flip="none" rotWithShape="1">
              <a:gsLst>
                <a:gs pos="0">
                  <a:schemeClr val="accent5">
                    <a:alpha val="8000"/>
                  </a:schemeClr>
                </a:gs>
                <a:gs pos="36000">
                  <a:schemeClr val="accent5">
                    <a:alpha val="8000"/>
                  </a:schemeClr>
                </a:gs>
                <a:gs pos="72000">
                  <a:schemeClr val="accent5">
                    <a:alpha val="0"/>
                  </a:schemeClr>
                </a:gs>
              </a:gsLst>
              <a:path path="circle">
                <a:fillToRect l="37721" t="-19636" r="62278" b="119636"/>
              </a:path>
            </a:gra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48" name="Oval 17"/>
            <p:cNvSpPr/>
            <p:nvPr/>
          </p:nvSpPr>
          <p:spPr>
            <a:xfrm>
              <a:off x="6456758" y="4400550"/>
              <a:ext cx="742951" cy="742950"/>
            </a:xfrm>
            <a:prstGeom prst="ellipse">
              <a:avLst/>
            </a:prstGeom>
            <a:gradFill flip="none" rotWithShape="1">
              <a:gsLst>
                <a:gs pos="0">
                  <a:schemeClr val="accent5">
                    <a:alpha val="14000"/>
                  </a:schemeClr>
                </a:gs>
                <a:gs pos="36000">
                  <a:schemeClr val="accent5">
                    <a:alpha val="7000"/>
                  </a:schemeClr>
                </a:gs>
                <a:gs pos="66000">
                  <a:schemeClr val="accent5">
                    <a:alpha val="0"/>
                  </a:schemeClr>
                </a:gs>
              </a:gsLst>
              <a:path path="circle">
                <a:fillToRect l="37721" t="-19636" r="62278" b="119636"/>
              </a:path>
            </a:gra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49" name="Oval 15"/>
            <p:cNvSpPr/>
            <p:nvPr/>
          </p:nvSpPr>
          <p:spPr>
            <a:xfrm>
              <a:off x="6456758" y="1257300"/>
              <a:ext cx="2114551" cy="2114550"/>
            </a:xfrm>
            <a:prstGeom prst="ellipse">
              <a:avLst/>
            </a:prstGeom>
            <a:gradFill flip="none" rotWithShape="1">
              <a:gsLst>
                <a:gs pos="0">
                  <a:schemeClr val="accent5">
                    <a:alpha val="7000"/>
                  </a:schemeClr>
                </a:gs>
                <a:gs pos="36000">
                  <a:schemeClr val="accent5">
                    <a:alpha val="6000"/>
                  </a:schemeClr>
                </a:gs>
                <a:gs pos="69000">
                  <a:schemeClr val="accent5">
                    <a:alpha val="0"/>
                  </a:schemeClr>
                </a:gs>
              </a:gsLst>
              <a:path path="circle">
                <a:fillToRect l="37721" t="-19636" r="62278" b="119636"/>
              </a:path>
            </a:gra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50" name="Oval 16"/>
            <p:cNvSpPr/>
            <p:nvPr/>
          </p:nvSpPr>
          <p:spPr>
            <a:xfrm>
              <a:off x="5999558" y="6347"/>
              <a:ext cx="1200151" cy="1200151"/>
            </a:xfrm>
            <a:prstGeom prst="ellipse">
              <a:avLst/>
            </a:prstGeom>
            <a:gradFill flip="none" rotWithShape="1">
              <a:gsLst>
                <a:gs pos="0">
                  <a:schemeClr val="accent5">
                    <a:alpha val="14000"/>
                  </a:schemeClr>
                </a:gs>
                <a:gs pos="36000">
                  <a:schemeClr val="accent5">
                    <a:alpha val="7000"/>
                  </a:schemeClr>
                </a:gs>
                <a:gs pos="73000">
                  <a:schemeClr val="accent5">
                    <a:alpha val="0"/>
                  </a:schemeClr>
                </a:gs>
              </a:gsLst>
              <a:path path="circle">
                <a:fillToRect l="37721" t="-19636" r="62278" b="119636"/>
              </a:path>
            </a:gra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51" name="Freeform 5"/>
            <p:cNvSpPr/>
            <p:nvPr/>
          </p:nvSpPr>
          <p:spPr>
            <a:xfrm rot="21010067">
              <a:off x="6368213" y="1348137"/>
              <a:ext cx="2474556" cy="330696"/>
            </a:xfrm>
            <a:custGeom>
              <a:avLst/>
              <a:gdLst/>
              <a:ahLst/>
              <a:cxnLst>
                <a:cxn ang="0">
                  <a:pos x="wd2" y="hd2"/>
                </a:cxn>
                <a:cxn ang="5400000">
                  <a:pos x="wd2" y="hd2"/>
                </a:cxn>
                <a:cxn ang="10800000">
                  <a:pos x="wd2" y="hd2"/>
                </a:cxn>
                <a:cxn ang="16200000">
                  <a:pos x="wd2" y="hd2"/>
                </a:cxn>
              </a:cxnLst>
              <a:rect l="0" t="0" r="r" b="b"/>
              <a:pathLst>
                <a:path w="21600" h="21572" extrusionOk="0">
                  <a:moveTo>
                    <a:pt x="184" y="10323"/>
                  </a:moveTo>
                  <a:cubicBezTo>
                    <a:pt x="3750" y="15945"/>
                    <a:pt x="16252" y="21600"/>
                    <a:pt x="21509" y="21571"/>
                  </a:cubicBezTo>
                  <a:cubicBezTo>
                    <a:pt x="21576" y="7983"/>
                    <a:pt x="21533" y="13589"/>
                    <a:pt x="21600" y="0"/>
                  </a:cubicBezTo>
                  <a:lnTo>
                    <a:pt x="20881" y="832"/>
                  </a:lnTo>
                  <a:lnTo>
                    <a:pt x="20161" y="1631"/>
                  </a:lnTo>
                  <a:lnTo>
                    <a:pt x="19442" y="2405"/>
                  </a:lnTo>
                  <a:lnTo>
                    <a:pt x="18721" y="3070"/>
                  </a:lnTo>
                  <a:lnTo>
                    <a:pt x="17999" y="3739"/>
                  </a:lnTo>
                  <a:lnTo>
                    <a:pt x="17278" y="4366"/>
                  </a:lnTo>
                  <a:lnTo>
                    <a:pt x="16565" y="4901"/>
                  </a:lnTo>
                  <a:lnTo>
                    <a:pt x="15839" y="5402"/>
                  </a:lnTo>
                  <a:lnTo>
                    <a:pt x="15120" y="5871"/>
                  </a:lnTo>
                  <a:lnTo>
                    <a:pt x="14414" y="6270"/>
                  </a:lnTo>
                  <a:lnTo>
                    <a:pt x="13694" y="6670"/>
                  </a:lnTo>
                  <a:lnTo>
                    <a:pt x="12988" y="7008"/>
                  </a:lnTo>
                  <a:lnTo>
                    <a:pt x="12282" y="7273"/>
                  </a:lnTo>
                  <a:lnTo>
                    <a:pt x="11575" y="7542"/>
                  </a:lnTo>
                  <a:lnTo>
                    <a:pt x="10878" y="7771"/>
                  </a:lnTo>
                  <a:lnTo>
                    <a:pt x="10189" y="7942"/>
                  </a:lnTo>
                  <a:lnTo>
                    <a:pt x="9495" y="8072"/>
                  </a:lnTo>
                  <a:lnTo>
                    <a:pt x="8811" y="8207"/>
                  </a:lnTo>
                  <a:lnTo>
                    <a:pt x="8135" y="8272"/>
                  </a:lnTo>
                  <a:lnTo>
                    <a:pt x="7461" y="8342"/>
                  </a:lnTo>
                  <a:lnTo>
                    <a:pt x="6793" y="8370"/>
                  </a:lnTo>
                  <a:lnTo>
                    <a:pt x="6132" y="8342"/>
                  </a:lnTo>
                  <a:lnTo>
                    <a:pt x="5480" y="8342"/>
                  </a:lnTo>
                  <a:lnTo>
                    <a:pt x="4834" y="8272"/>
                  </a:lnTo>
                  <a:lnTo>
                    <a:pt x="4197" y="8170"/>
                  </a:lnTo>
                  <a:lnTo>
                    <a:pt x="3570" y="8072"/>
                  </a:lnTo>
                  <a:lnTo>
                    <a:pt x="2955" y="7971"/>
                  </a:lnTo>
                  <a:lnTo>
                    <a:pt x="2344" y="7807"/>
                  </a:lnTo>
                  <a:lnTo>
                    <a:pt x="1741" y="7636"/>
                  </a:lnTo>
                  <a:lnTo>
                    <a:pt x="1151" y="7473"/>
                  </a:lnTo>
                  <a:lnTo>
                    <a:pt x="0" y="7037"/>
                  </a:lnTo>
                  <a:cubicBezTo>
                    <a:pt x="60" y="8134"/>
                    <a:pt x="123" y="9226"/>
                    <a:pt x="184" y="10323"/>
                  </a:cubicBezTo>
                  <a:close/>
                </a:path>
              </a:pathLst>
            </a:custGeom>
            <a:solidFill>
              <a:srgbClr val="FFFFFF">
                <a:alpha val="20000"/>
              </a:srgbClr>
            </a:soli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52" name="Freeform 5"/>
            <p:cNvSpPr/>
            <p:nvPr/>
          </p:nvSpPr>
          <p:spPr>
            <a:xfrm>
              <a:off x="344629" y="1399803"/>
              <a:ext cx="8458201" cy="34004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8"/>
                  </a:lnTo>
                  <a:lnTo>
                    <a:pt x="21110" y="197"/>
                  </a:lnTo>
                  <a:lnTo>
                    <a:pt x="20621" y="378"/>
                  </a:lnTo>
                  <a:lnTo>
                    <a:pt x="20131" y="552"/>
                  </a:lnTo>
                  <a:lnTo>
                    <a:pt x="19639" y="703"/>
                  </a:lnTo>
                  <a:lnTo>
                    <a:pt x="19149" y="855"/>
                  </a:lnTo>
                  <a:lnTo>
                    <a:pt x="18657" y="998"/>
                  </a:lnTo>
                  <a:lnTo>
                    <a:pt x="18170" y="1119"/>
                  </a:lnTo>
                  <a:lnTo>
                    <a:pt x="17678" y="1233"/>
                  </a:lnTo>
                  <a:lnTo>
                    <a:pt x="17188" y="1339"/>
                  </a:lnTo>
                  <a:lnTo>
                    <a:pt x="16705" y="1429"/>
                  </a:lnTo>
                  <a:lnTo>
                    <a:pt x="16218" y="1520"/>
                  </a:lnTo>
                  <a:lnTo>
                    <a:pt x="15735" y="1596"/>
                  </a:lnTo>
                  <a:lnTo>
                    <a:pt x="14774" y="1717"/>
                  </a:lnTo>
                  <a:lnTo>
                    <a:pt x="14300" y="1770"/>
                  </a:lnTo>
                  <a:lnTo>
                    <a:pt x="13828" y="1808"/>
                  </a:lnTo>
                  <a:lnTo>
                    <a:pt x="13357" y="1838"/>
                  </a:lnTo>
                  <a:lnTo>
                    <a:pt x="12892" y="1868"/>
                  </a:lnTo>
                  <a:lnTo>
                    <a:pt x="12430" y="1883"/>
                  </a:lnTo>
                  <a:lnTo>
                    <a:pt x="11971" y="1898"/>
                  </a:lnTo>
                  <a:lnTo>
                    <a:pt x="11518" y="1906"/>
                  </a:lnTo>
                  <a:lnTo>
                    <a:pt x="11068" y="1898"/>
                  </a:lnTo>
                  <a:lnTo>
                    <a:pt x="10624" y="1898"/>
                  </a:lnTo>
                  <a:lnTo>
                    <a:pt x="10183" y="1883"/>
                  </a:lnTo>
                  <a:lnTo>
                    <a:pt x="9751" y="1861"/>
                  </a:lnTo>
                  <a:lnTo>
                    <a:pt x="9322" y="1838"/>
                  </a:lnTo>
                  <a:lnTo>
                    <a:pt x="8903" y="1815"/>
                  </a:lnTo>
                  <a:lnTo>
                    <a:pt x="8486" y="1777"/>
                  </a:lnTo>
                  <a:lnTo>
                    <a:pt x="8076" y="1739"/>
                  </a:lnTo>
                  <a:lnTo>
                    <a:pt x="7674" y="1702"/>
                  </a:lnTo>
                  <a:lnTo>
                    <a:pt x="6890" y="1603"/>
                  </a:lnTo>
                  <a:lnTo>
                    <a:pt x="6139" y="1497"/>
                  </a:lnTo>
                  <a:lnTo>
                    <a:pt x="5418" y="1384"/>
                  </a:lnTo>
                  <a:lnTo>
                    <a:pt x="4734" y="1263"/>
                  </a:lnTo>
                  <a:lnTo>
                    <a:pt x="4083" y="1134"/>
                  </a:lnTo>
                  <a:lnTo>
                    <a:pt x="3478" y="998"/>
                  </a:lnTo>
                  <a:lnTo>
                    <a:pt x="2910" y="862"/>
                  </a:lnTo>
                  <a:lnTo>
                    <a:pt x="2387" y="726"/>
                  </a:lnTo>
                  <a:lnTo>
                    <a:pt x="1906" y="597"/>
                  </a:lnTo>
                  <a:lnTo>
                    <a:pt x="1481" y="476"/>
                  </a:lnTo>
                  <a:lnTo>
                    <a:pt x="1098" y="363"/>
                  </a:lnTo>
                  <a:lnTo>
                    <a:pt x="772" y="265"/>
                  </a:lnTo>
                  <a:lnTo>
                    <a:pt x="502" y="174"/>
                  </a:lnTo>
                  <a:lnTo>
                    <a:pt x="128" y="45"/>
                  </a:lnTo>
                  <a:lnTo>
                    <a:pt x="0" y="0"/>
                  </a:lnTo>
                  <a:close/>
                </a:path>
              </a:pathLst>
            </a:custGeom>
            <a:solidFill>
              <a:srgbClr val="FFFFFF"/>
            </a:soli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sp>
          <p:nvSpPr>
            <p:cNvPr id="153" name="Freeform 5"/>
            <p:cNvSpPr/>
            <p:nvPr/>
          </p:nvSpPr>
          <p:spPr>
            <a:xfrm>
              <a:off x="0" y="1190"/>
              <a:ext cx="9144001" cy="51423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34289" tIns="34289" rIns="34289" bIns="34289" numCol="1" anchor="t">
              <a:noAutofit/>
            </a:bodyPr>
            <a:lstStyle/>
            <a:p>
              <a:pPr defTabSz="457200">
                <a:defRPr>
                  <a:latin typeface="Century Gothic"/>
                  <a:ea typeface="Century Gothic"/>
                  <a:cs typeface="Century Gothic"/>
                  <a:sym typeface="Century Gothic"/>
                </a:defRPr>
              </a:pPr>
              <a:endParaRPr/>
            </a:p>
          </p:txBody>
        </p:sp>
      </p:grpSp>
      <p:sp>
        <p:nvSpPr>
          <p:cNvPr id="155" name="Rectangle 20"/>
          <p:cNvSpPr/>
          <p:nvPr/>
        </p:nvSpPr>
        <p:spPr>
          <a:xfrm>
            <a:off x="7828358" y="857250"/>
            <a:ext cx="514351" cy="857250"/>
          </a:xfrm>
          <a:prstGeom prst="rect">
            <a:avLst/>
          </a:prstGeom>
          <a:solidFill>
            <a:schemeClr val="accent1"/>
          </a:solidFill>
          <a:ln w="12700">
            <a:miter lim="400000"/>
          </a:ln>
          <a:effectLst>
            <a:outerShdw blurRad="25400" dist="12700" dir="5400000" rotWithShape="0">
              <a:srgbClr val="000000">
                <a:alpha val="45000"/>
              </a:srgbClr>
            </a:outerShdw>
          </a:effectLst>
        </p:spPr>
        <p:txBody>
          <a:bodyPr lIns="34289" tIns="34289" rIns="34289" bIns="34289"/>
          <a:lstStyle/>
          <a:p>
            <a:pPr defTabSz="457200">
              <a:defRPr>
                <a:latin typeface="Century Gothic"/>
                <a:ea typeface="Century Gothic"/>
                <a:cs typeface="Century Gothic"/>
                <a:sym typeface="Century Gothic"/>
              </a:defRPr>
            </a:pPr>
            <a:endParaRPr/>
          </a:p>
        </p:txBody>
      </p:sp>
      <p:sp>
        <p:nvSpPr>
          <p:cNvPr id="156" name="Title Text"/>
          <p:cNvSpPr txBox="1">
            <a:spLocks noGrp="1"/>
          </p:cNvSpPr>
          <p:nvPr>
            <p:ph type="title"/>
          </p:nvPr>
        </p:nvSpPr>
        <p:spPr>
          <a:xfrm>
            <a:off x="866215" y="1587500"/>
            <a:ext cx="6571061" cy="530225"/>
          </a:xfrm>
          <a:prstGeom prst="rect">
            <a:avLst/>
          </a:prstGeom>
        </p:spPr>
        <p:txBody>
          <a:bodyPr lIns="34289" tIns="34289" rIns="34289" bIns="34289"/>
          <a:lstStyle>
            <a:lvl1pPr algn="l">
              <a:defRPr sz="3600">
                <a:solidFill>
                  <a:srgbClr val="CCDDEA"/>
                </a:solidFill>
                <a:latin typeface="Century Gothic"/>
                <a:ea typeface="Century Gothic"/>
                <a:cs typeface="Century Gothic"/>
                <a:sym typeface="Century Gothic"/>
              </a:defRPr>
            </a:lvl1pPr>
          </a:lstStyle>
          <a:p>
            <a:r>
              <a:t>Title Text</a:t>
            </a:r>
          </a:p>
        </p:txBody>
      </p:sp>
      <p:sp>
        <p:nvSpPr>
          <p:cNvPr id="157" name="Body Level One…"/>
          <p:cNvSpPr txBox="1">
            <a:spLocks noGrp="1"/>
          </p:cNvSpPr>
          <p:nvPr>
            <p:ph type="body" sz="half" idx="1"/>
          </p:nvPr>
        </p:nvSpPr>
        <p:spPr>
          <a:xfrm>
            <a:off x="866215" y="2809875"/>
            <a:ext cx="6571061" cy="2562225"/>
          </a:xfrm>
          <a:prstGeom prst="rect">
            <a:avLst/>
          </a:prstGeom>
        </p:spPr>
        <p:txBody>
          <a:bodyPr lIns="34289" tIns="34289" rIns="34289" bIns="34289"/>
          <a:lstStyle>
            <a:lvl1pPr>
              <a:spcBef>
                <a:spcPts val="1000"/>
              </a:spcBef>
              <a:buClr>
                <a:schemeClr val="accent1"/>
              </a:buClr>
              <a:buSzPct val="80000"/>
              <a:buFontTx/>
              <a:buChar char=""/>
              <a:defRPr sz="1800">
                <a:solidFill>
                  <a:srgbClr val="404040"/>
                </a:solidFill>
                <a:latin typeface="Century Gothic"/>
                <a:ea typeface="Century Gothic"/>
                <a:cs typeface="Century Gothic"/>
                <a:sym typeface="Century Gothic"/>
              </a:defRPr>
            </a:lvl1pPr>
            <a:lvl2pPr marL="778668" indent="-321468">
              <a:spcBef>
                <a:spcPts val="1000"/>
              </a:spcBef>
              <a:buClr>
                <a:schemeClr val="accent1"/>
              </a:buClr>
              <a:buSzPct val="80000"/>
              <a:buFontTx/>
              <a:buChar char=""/>
              <a:defRPr sz="1800">
                <a:solidFill>
                  <a:srgbClr val="404040"/>
                </a:solidFill>
                <a:latin typeface="Century Gothic"/>
                <a:ea typeface="Century Gothic"/>
                <a:cs typeface="Century Gothic"/>
                <a:sym typeface="Century Gothic"/>
              </a:defRPr>
            </a:lvl2pPr>
            <a:lvl3pPr marL="1208314" indent="-293914">
              <a:spcBef>
                <a:spcPts val="1000"/>
              </a:spcBef>
              <a:buClr>
                <a:schemeClr val="accent1"/>
              </a:buClr>
              <a:buSzPct val="80000"/>
              <a:buFontTx/>
              <a:buChar char=""/>
              <a:defRPr sz="1800">
                <a:solidFill>
                  <a:srgbClr val="404040"/>
                </a:solidFill>
                <a:latin typeface="Century Gothic"/>
                <a:ea typeface="Century Gothic"/>
                <a:cs typeface="Century Gothic"/>
                <a:sym typeface="Century Gothic"/>
              </a:defRPr>
            </a:lvl3pPr>
            <a:lvl4pPr marL="1714500" indent="-342900">
              <a:spcBef>
                <a:spcPts val="1000"/>
              </a:spcBef>
              <a:buClr>
                <a:schemeClr val="accent1"/>
              </a:buClr>
              <a:buSzPct val="80000"/>
              <a:buFontTx/>
              <a:buChar char=""/>
              <a:defRPr sz="1800">
                <a:solidFill>
                  <a:srgbClr val="404040"/>
                </a:solidFill>
                <a:latin typeface="Century Gothic"/>
                <a:ea typeface="Century Gothic"/>
                <a:cs typeface="Century Gothic"/>
                <a:sym typeface="Century Gothic"/>
              </a:defRPr>
            </a:lvl4pPr>
            <a:lvl5pPr marL="2171700" indent="-342900">
              <a:spcBef>
                <a:spcPts val="1000"/>
              </a:spcBef>
              <a:buClr>
                <a:schemeClr val="accent1"/>
              </a:buClr>
              <a:buSzPct val="80000"/>
              <a:buFontTx/>
              <a:buChar char=""/>
              <a:defRPr sz="1800">
                <a:solidFill>
                  <a:srgbClr val="404040"/>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7841016" y="1154432"/>
            <a:ext cx="475427" cy="500381"/>
          </a:xfrm>
          <a:prstGeom prst="rect">
            <a:avLst/>
          </a:prstGeom>
        </p:spPr>
        <p:txBody>
          <a:bodyPr lIns="34289" tIns="34289" rIns="34289" bIns="34289" anchor="b"/>
          <a:lstStyle>
            <a:lvl1pPr algn="ctr">
              <a:defRPr sz="2800">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3" name="Rectangle 6"/>
          <p:cNvSpPr/>
          <p:nvPr/>
        </p:nvSpPr>
        <p:spPr>
          <a:xfrm>
            <a:off x="0" y="6400800"/>
            <a:ext cx="9144001" cy="457200"/>
          </a:xfrm>
          <a:prstGeom prst="rect">
            <a:avLst/>
          </a:prstGeom>
          <a:solidFill>
            <a:schemeClr val="accent2"/>
          </a:solidFill>
          <a:ln w="12700">
            <a:miter lim="400000"/>
          </a:ln>
        </p:spPr>
        <p:txBody>
          <a:bodyPr lIns="45718" tIns="45718" rIns="45718" bIns="45718"/>
          <a:lstStyle/>
          <a:p>
            <a:endParaRPr/>
          </a:p>
        </p:txBody>
      </p:sp>
      <p:sp>
        <p:nvSpPr>
          <p:cNvPr id="24" name="Rectangle 8"/>
          <p:cNvSpPr/>
          <p:nvPr/>
        </p:nvSpPr>
        <p:spPr>
          <a:xfrm>
            <a:off x="0" y="6334314"/>
            <a:ext cx="9144001" cy="66001"/>
          </a:xfrm>
          <a:prstGeom prst="rect">
            <a:avLst/>
          </a:prstGeom>
          <a:solidFill>
            <a:schemeClr val="accent1"/>
          </a:solidFill>
          <a:ln w="12700">
            <a:miter lim="400000"/>
          </a:ln>
        </p:spPr>
        <p:txBody>
          <a:bodyPr lIns="45718" tIns="45718" rIns="45718" bIns="45718"/>
          <a:lstStyle/>
          <a:p>
            <a:endParaRPr/>
          </a:p>
        </p:txBody>
      </p:sp>
      <p:sp>
        <p:nvSpPr>
          <p:cNvPr id="25" name="Straight Connector 9"/>
          <p:cNvSpPr/>
          <p:nvPr/>
        </p:nvSpPr>
        <p:spPr>
          <a:xfrm>
            <a:off x="895149" y="1737845"/>
            <a:ext cx="7475220" cy="2"/>
          </a:xfrm>
          <a:prstGeom prst="line">
            <a:avLst/>
          </a:prstGeom>
          <a:ln w="6350">
            <a:solidFill>
              <a:srgbClr val="808080"/>
            </a:solidFill>
          </a:ln>
        </p:spPr>
        <p:txBody>
          <a:bodyPr lIns="45718" tIns="45718" rIns="45718" bIns="45718"/>
          <a:lstStyle/>
          <a:p>
            <a:endParaRPr/>
          </a:p>
        </p:txBody>
      </p:sp>
      <p:sp>
        <p:nvSpPr>
          <p:cNvPr id="26" name="Title Text"/>
          <p:cNvSpPr txBox="1">
            <a:spLocks noGrp="1"/>
          </p:cNvSpPr>
          <p:nvPr>
            <p:ph type="title"/>
          </p:nvPr>
        </p:nvSpPr>
        <p:spPr>
          <a:xfrm>
            <a:off x="822960" y="286603"/>
            <a:ext cx="7543801" cy="1450758"/>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27" name="Body Level One…"/>
          <p:cNvSpPr txBox="1">
            <a:spLocks noGrp="1"/>
          </p:cNvSpPr>
          <p:nvPr>
            <p:ph type="body" idx="1"/>
          </p:nvPr>
        </p:nvSpPr>
        <p:spPr>
          <a:xfrm>
            <a:off x="822958" y="1845734"/>
            <a:ext cx="7543803" cy="4023360"/>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5" name="Rectangle 6"/>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36" name="Rectangle 7"/>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37" name="Title Text"/>
          <p:cNvSpPr txBox="1">
            <a:spLocks noGrp="1"/>
          </p:cNvSpPr>
          <p:nvPr>
            <p:ph type="title"/>
          </p:nvPr>
        </p:nvSpPr>
        <p:spPr>
          <a:xfrm>
            <a:off x="822960" y="758951"/>
            <a:ext cx="7543801" cy="3566162"/>
          </a:xfrm>
          <a:prstGeom prst="rect">
            <a:avLst/>
          </a:prstGeom>
        </p:spPr>
        <p:txBody>
          <a:bodyPr anchor="b"/>
          <a:lstStyle>
            <a:lvl1pPr algn="l" defTabSz="914400">
              <a:lnSpc>
                <a:spcPct val="85000"/>
              </a:lnSpc>
              <a:defRPr sz="8000" spc="-50">
                <a:solidFill>
                  <a:srgbClr val="262626"/>
                </a:solidFill>
                <a:latin typeface="Calibri Light"/>
                <a:ea typeface="Calibri Light"/>
                <a:cs typeface="Calibri Light"/>
                <a:sym typeface="Calibri Light"/>
              </a:defRPr>
            </a:lvl1pPr>
          </a:lstStyle>
          <a:p>
            <a:r>
              <a:t>Title Text</a:t>
            </a:r>
          </a:p>
        </p:txBody>
      </p:sp>
      <p:sp>
        <p:nvSpPr>
          <p:cNvPr id="38" name="Body Level One…"/>
          <p:cNvSpPr txBox="1">
            <a:spLocks noGrp="1"/>
          </p:cNvSpPr>
          <p:nvPr>
            <p:ph type="body" sz="quarter" idx="1"/>
          </p:nvPr>
        </p:nvSpPr>
        <p:spPr>
          <a:xfrm>
            <a:off x="822960" y="4453128"/>
            <a:ext cx="7543801" cy="1143002"/>
          </a:xfrm>
          <a:prstGeom prst="rect">
            <a:avLst/>
          </a:prstGeom>
        </p:spPr>
        <p:txBody>
          <a:bodyPr/>
          <a:lstStyle>
            <a:lvl1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1pPr>
            <a:lvl2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2pPr>
            <a:lvl3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3pPr>
            <a:lvl4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4pPr>
            <a:lvl5pPr marL="0" indent="0" defTabSz="914400">
              <a:lnSpc>
                <a:spcPct val="90000"/>
              </a:lnSpc>
              <a:spcBef>
                <a:spcPts val="1200"/>
              </a:spcBef>
              <a:buSzTx/>
              <a:buFontTx/>
              <a:buNone/>
              <a:defRPr sz="2400" cap="all" spc="200">
                <a:solidFill>
                  <a:srgbClr val="637052"/>
                </a:solidFill>
                <a:latin typeface="Calibri Light"/>
                <a:ea typeface="Calibri Light"/>
                <a:cs typeface="Calibri Light"/>
                <a:sym typeface="Calibri Light"/>
              </a:defRPr>
            </a:lvl5pPr>
          </a:lstStyle>
          <a:p>
            <a:r>
              <a:t>Body Level One</a:t>
            </a:r>
          </a:p>
          <a:p>
            <a:pPr lvl="1"/>
            <a:r>
              <a:t>Body Level Two</a:t>
            </a:r>
          </a:p>
          <a:p>
            <a:pPr lvl="2"/>
            <a:r>
              <a:t>Body Level Three</a:t>
            </a:r>
          </a:p>
          <a:p>
            <a:pPr lvl="3"/>
            <a:r>
              <a:t>Body Level Four</a:t>
            </a:r>
          </a:p>
          <a:p>
            <a:pPr lvl="4"/>
            <a:r>
              <a:t>Body Level Five</a:t>
            </a:r>
          </a:p>
        </p:txBody>
      </p:sp>
      <p:sp>
        <p:nvSpPr>
          <p:cNvPr id="39" name="Straight Connector 8"/>
          <p:cNvSpPr/>
          <p:nvPr/>
        </p:nvSpPr>
        <p:spPr>
          <a:xfrm>
            <a:off x="905743" y="4343400"/>
            <a:ext cx="7406642" cy="0"/>
          </a:xfrm>
          <a:prstGeom prst="line">
            <a:avLst/>
          </a:prstGeom>
          <a:ln w="6350">
            <a:solidFill>
              <a:srgbClr val="808080"/>
            </a:solidFill>
          </a:ln>
        </p:spPr>
        <p:txBody>
          <a:bodyPr lIns="45718" tIns="45718" rIns="45718" bIns="45718"/>
          <a:lstStyle/>
          <a:p>
            <a:endParaRPr/>
          </a:p>
        </p:txBody>
      </p:sp>
      <p:sp>
        <p:nvSpPr>
          <p:cNvPr id="40"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Rectangle 6"/>
          <p:cNvSpPr/>
          <p:nvPr/>
        </p:nvSpPr>
        <p:spPr>
          <a:xfrm>
            <a:off x="0" y="6400800"/>
            <a:ext cx="9144001" cy="457200"/>
          </a:xfrm>
          <a:prstGeom prst="rect">
            <a:avLst/>
          </a:prstGeom>
          <a:solidFill>
            <a:schemeClr val="accent2"/>
          </a:solidFill>
          <a:ln w="12700">
            <a:miter lim="400000"/>
          </a:ln>
        </p:spPr>
        <p:txBody>
          <a:bodyPr lIns="45718" tIns="45718" rIns="45718" bIns="45718"/>
          <a:lstStyle/>
          <a:p>
            <a:endParaRPr/>
          </a:p>
        </p:txBody>
      </p:sp>
      <p:sp>
        <p:nvSpPr>
          <p:cNvPr id="48" name="Rectangle 8"/>
          <p:cNvSpPr/>
          <p:nvPr/>
        </p:nvSpPr>
        <p:spPr>
          <a:xfrm>
            <a:off x="0" y="6334314"/>
            <a:ext cx="9144001" cy="66001"/>
          </a:xfrm>
          <a:prstGeom prst="rect">
            <a:avLst/>
          </a:prstGeom>
          <a:solidFill>
            <a:schemeClr val="accent1"/>
          </a:solidFill>
          <a:ln w="12700">
            <a:miter lim="400000"/>
          </a:ln>
        </p:spPr>
        <p:txBody>
          <a:bodyPr lIns="45718" tIns="45718" rIns="45718" bIns="45718"/>
          <a:lstStyle/>
          <a:p>
            <a:endParaRPr/>
          </a:p>
        </p:txBody>
      </p:sp>
      <p:sp>
        <p:nvSpPr>
          <p:cNvPr id="49" name="Straight Connector 9"/>
          <p:cNvSpPr/>
          <p:nvPr/>
        </p:nvSpPr>
        <p:spPr>
          <a:xfrm>
            <a:off x="895149" y="1737845"/>
            <a:ext cx="7475220" cy="2"/>
          </a:xfrm>
          <a:prstGeom prst="line">
            <a:avLst/>
          </a:prstGeom>
          <a:ln w="6350">
            <a:solidFill>
              <a:srgbClr val="808080"/>
            </a:solidFill>
          </a:ln>
        </p:spPr>
        <p:txBody>
          <a:bodyPr lIns="45718" tIns="45718" rIns="45718" bIns="45718"/>
          <a:lstStyle/>
          <a:p>
            <a:endParaRPr/>
          </a:p>
        </p:txBody>
      </p:sp>
      <p:sp>
        <p:nvSpPr>
          <p:cNvPr id="50" name="Title Text"/>
          <p:cNvSpPr txBox="1">
            <a:spLocks noGrp="1"/>
          </p:cNvSpPr>
          <p:nvPr>
            <p:ph type="title"/>
          </p:nvPr>
        </p:nvSpPr>
        <p:spPr>
          <a:xfrm>
            <a:off x="822960" y="286603"/>
            <a:ext cx="7543801" cy="1450758"/>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51" name="Body Level One…"/>
          <p:cNvSpPr txBox="1">
            <a:spLocks noGrp="1"/>
          </p:cNvSpPr>
          <p:nvPr>
            <p:ph type="body" sz="quarter" idx="1"/>
          </p:nvPr>
        </p:nvSpPr>
        <p:spPr>
          <a:xfrm>
            <a:off x="822960" y="1846052"/>
            <a:ext cx="3703321" cy="736284"/>
          </a:xfrm>
          <a:prstGeom prst="rect">
            <a:avLst/>
          </a:prstGeom>
        </p:spPr>
        <p:txBody>
          <a:bodyPr anchor="ctr"/>
          <a:lstStyle>
            <a:lvl1pPr marL="0" indent="0" defTabSz="914400">
              <a:lnSpc>
                <a:spcPct val="90000"/>
              </a:lnSpc>
              <a:spcBef>
                <a:spcPts val="1200"/>
              </a:spcBef>
              <a:buSzTx/>
              <a:buFontTx/>
              <a:buNone/>
              <a:defRPr sz="2000" cap="all">
                <a:solidFill>
                  <a:srgbClr val="637052"/>
                </a:solidFill>
              </a:defRPr>
            </a:lvl1pPr>
            <a:lvl2pPr marL="0" indent="0" defTabSz="914400">
              <a:lnSpc>
                <a:spcPct val="90000"/>
              </a:lnSpc>
              <a:spcBef>
                <a:spcPts val="1200"/>
              </a:spcBef>
              <a:buSzTx/>
              <a:buFontTx/>
              <a:buNone/>
              <a:defRPr sz="2000" cap="all">
                <a:solidFill>
                  <a:srgbClr val="637052"/>
                </a:solidFill>
              </a:defRPr>
            </a:lvl2pPr>
            <a:lvl3pPr marL="0" indent="0" defTabSz="914400">
              <a:lnSpc>
                <a:spcPct val="90000"/>
              </a:lnSpc>
              <a:spcBef>
                <a:spcPts val="1200"/>
              </a:spcBef>
              <a:buSzTx/>
              <a:buFontTx/>
              <a:buNone/>
              <a:defRPr sz="2000" cap="all">
                <a:solidFill>
                  <a:srgbClr val="637052"/>
                </a:solidFill>
              </a:defRPr>
            </a:lvl3pPr>
            <a:lvl4pPr marL="0" indent="0" defTabSz="914400">
              <a:lnSpc>
                <a:spcPct val="90000"/>
              </a:lnSpc>
              <a:spcBef>
                <a:spcPts val="1200"/>
              </a:spcBef>
              <a:buSzTx/>
              <a:buFontTx/>
              <a:buNone/>
              <a:defRPr sz="2000" cap="all">
                <a:solidFill>
                  <a:srgbClr val="637052"/>
                </a:solidFill>
              </a:defRPr>
            </a:lvl4pPr>
            <a:lvl5pPr marL="0" indent="0" defTabSz="914400">
              <a:lnSpc>
                <a:spcPct val="90000"/>
              </a:lnSpc>
              <a:spcBef>
                <a:spcPts val="1200"/>
              </a:spcBef>
              <a:buSzTx/>
              <a:buFontTx/>
              <a:buNone/>
              <a:defRPr sz="2000" cap="all">
                <a:solidFill>
                  <a:srgbClr val="637052"/>
                </a:solidFill>
              </a:defRPr>
            </a:lvl5pPr>
          </a:lstStyle>
          <a:p>
            <a:r>
              <a:t>Body Level One</a:t>
            </a:r>
          </a:p>
          <a:p>
            <a:pPr lvl="1"/>
            <a:r>
              <a:t>Body Level Two</a:t>
            </a:r>
          </a:p>
          <a:p>
            <a:pPr lvl="2"/>
            <a:r>
              <a:t>Body Level Three</a:t>
            </a:r>
          </a:p>
          <a:p>
            <a:pPr lvl="3"/>
            <a:r>
              <a:t>Body Level Four</a:t>
            </a:r>
          </a:p>
          <a:p>
            <a:pPr lvl="4"/>
            <a:r>
              <a:t>Body Level Five</a:t>
            </a:r>
          </a:p>
        </p:txBody>
      </p:sp>
      <p:sp>
        <p:nvSpPr>
          <p:cNvPr id="52" name="Text Placeholder 4"/>
          <p:cNvSpPr>
            <a:spLocks noGrp="1"/>
          </p:cNvSpPr>
          <p:nvPr>
            <p:ph type="body" sz="quarter" idx="13"/>
          </p:nvPr>
        </p:nvSpPr>
        <p:spPr>
          <a:xfrm>
            <a:off x="4663440" y="1846052"/>
            <a:ext cx="3703321" cy="736284"/>
          </a:xfrm>
          <a:prstGeom prst="rect">
            <a:avLst/>
          </a:prstGeom>
        </p:spPr>
        <p:txBody>
          <a:bodyPr anchor="ctr"/>
          <a:lstStyle/>
          <a:p>
            <a:pPr marL="91438" indent="-91438" defTabSz="914400">
              <a:lnSpc>
                <a:spcPct val="90000"/>
              </a:lnSpc>
              <a:spcBef>
                <a:spcPts val="1200"/>
              </a:spcBef>
              <a:buClr>
                <a:schemeClr val="accent1"/>
              </a:buClr>
              <a:buFont typeface="Trebuchet MS"/>
              <a:buChar char=" "/>
              <a:defRPr sz="2000">
                <a:solidFill>
                  <a:srgbClr val="404040"/>
                </a:solidFill>
              </a:defRPr>
            </a:pPr>
            <a:endParaRPr/>
          </a:p>
        </p:txBody>
      </p:sp>
      <p:sp>
        <p:nvSpPr>
          <p:cNvPr id="53"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0" name="Rectangle 4"/>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61" name="Rectangle 5"/>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62"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9" name="Rectangle 7"/>
          <p:cNvSpPr/>
          <p:nvPr/>
        </p:nvSpPr>
        <p:spPr>
          <a:xfrm>
            <a:off x="12" y="0"/>
            <a:ext cx="3038095" cy="6858000"/>
          </a:xfrm>
          <a:prstGeom prst="rect">
            <a:avLst/>
          </a:prstGeom>
          <a:solidFill>
            <a:schemeClr val="accent2"/>
          </a:solidFill>
          <a:ln w="12700">
            <a:miter lim="400000"/>
          </a:ln>
        </p:spPr>
        <p:txBody>
          <a:bodyPr lIns="45718" tIns="45718" rIns="45718" bIns="45718"/>
          <a:lstStyle/>
          <a:p>
            <a:endParaRPr/>
          </a:p>
        </p:txBody>
      </p:sp>
      <p:sp>
        <p:nvSpPr>
          <p:cNvPr id="70" name="Rectangle 8"/>
          <p:cNvSpPr/>
          <p:nvPr/>
        </p:nvSpPr>
        <p:spPr>
          <a:xfrm>
            <a:off x="3030053" y="0"/>
            <a:ext cx="48008" cy="6858000"/>
          </a:xfrm>
          <a:prstGeom prst="rect">
            <a:avLst/>
          </a:prstGeom>
          <a:solidFill>
            <a:schemeClr val="accent1"/>
          </a:solidFill>
          <a:ln w="12700">
            <a:miter lim="400000"/>
          </a:ln>
        </p:spPr>
        <p:txBody>
          <a:bodyPr lIns="45718" tIns="45718" rIns="45718" bIns="45718"/>
          <a:lstStyle/>
          <a:p>
            <a:endParaRPr/>
          </a:p>
        </p:txBody>
      </p:sp>
      <p:sp>
        <p:nvSpPr>
          <p:cNvPr id="71" name="Title Text"/>
          <p:cNvSpPr txBox="1">
            <a:spLocks noGrp="1"/>
          </p:cNvSpPr>
          <p:nvPr>
            <p:ph type="title"/>
          </p:nvPr>
        </p:nvSpPr>
        <p:spPr>
          <a:xfrm>
            <a:off x="342900" y="594359"/>
            <a:ext cx="2400300" cy="2286001"/>
          </a:xfrm>
          <a:prstGeom prst="rect">
            <a:avLst/>
          </a:prstGeom>
        </p:spPr>
        <p:txBody>
          <a:bodyPr anchor="b"/>
          <a:lstStyle>
            <a:lvl1pPr algn="l" defTabSz="914400">
              <a:lnSpc>
                <a:spcPct val="85000"/>
              </a:lnSpc>
              <a:defRPr sz="3600" spc="-50">
                <a:solidFill>
                  <a:srgbClr val="FFFFFF"/>
                </a:solidFill>
                <a:latin typeface="Calibri Light"/>
                <a:ea typeface="Calibri Light"/>
                <a:cs typeface="Calibri Light"/>
                <a:sym typeface="Calibri Light"/>
              </a:defRPr>
            </a:lvl1pPr>
          </a:lstStyle>
          <a:p>
            <a:r>
              <a:t>Title Text</a:t>
            </a:r>
          </a:p>
        </p:txBody>
      </p:sp>
      <p:sp>
        <p:nvSpPr>
          <p:cNvPr id="72" name="Body Level One…"/>
          <p:cNvSpPr txBox="1">
            <a:spLocks noGrp="1"/>
          </p:cNvSpPr>
          <p:nvPr>
            <p:ph type="body" idx="1"/>
          </p:nvPr>
        </p:nvSpPr>
        <p:spPr>
          <a:xfrm>
            <a:off x="3460236" y="731519"/>
            <a:ext cx="5009394" cy="5257802"/>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73" name="Text Placeholder 3"/>
          <p:cNvSpPr>
            <a:spLocks noGrp="1"/>
          </p:cNvSpPr>
          <p:nvPr>
            <p:ph type="body" sz="quarter" idx="13"/>
          </p:nvPr>
        </p:nvSpPr>
        <p:spPr>
          <a:xfrm>
            <a:off x="342900" y="2926079"/>
            <a:ext cx="2400300" cy="3379125"/>
          </a:xfrm>
          <a:prstGeom prst="rect">
            <a:avLst/>
          </a:prstGeom>
        </p:spPr>
        <p:txBody>
          <a:bodyPr/>
          <a:lstStyle/>
          <a:p>
            <a:pPr marL="91438" indent="-91438" defTabSz="914400">
              <a:lnSpc>
                <a:spcPct val="90000"/>
              </a:lnSpc>
              <a:spcBef>
                <a:spcPts val="1200"/>
              </a:spcBef>
              <a:buClr>
                <a:schemeClr val="accent1"/>
              </a:buClr>
              <a:buFont typeface="Trebuchet MS"/>
              <a:buChar char=" "/>
              <a:defRPr sz="2000">
                <a:solidFill>
                  <a:srgbClr val="404040"/>
                </a:solidFill>
              </a:defRPr>
            </a:pPr>
            <a:endParaRPr/>
          </a:p>
        </p:txBody>
      </p:sp>
      <p:sp>
        <p:nvSpPr>
          <p:cNvPr id="74"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637052"/>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1" name="Rectangle 7"/>
          <p:cNvSpPr/>
          <p:nvPr/>
        </p:nvSpPr>
        <p:spPr>
          <a:xfrm>
            <a:off x="0" y="4953000"/>
            <a:ext cx="9141619" cy="1905000"/>
          </a:xfrm>
          <a:prstGeom prst="rect">
            <a:avLst/>
          </a:prstGeom>
          <a:solidFill>
            <a:schemeClr val="accent2"/>
          </a:solidFill>
          <a:ln w="12700">
            <a:miter lim="400000"/>
          </a:ln>
        </p:spPr>
        <p:txBody>
          <a:bodyPr lIns="45718" tIns="45718" rIns="45718" bIns="45718"/>
          <a:lstStyle/>
          <a:p>
            <a:endParaRPr/>
          </a:p>
        </p:txBody>
      </p:sp>
      <p:sp>
        <p:nvSpPr>
          <p:cNvPr id="82" name="Rectangle 8"/>
          <p:cNvSpPr/>
          <p:nvPr/>
        </p:nvSpPr>
        <p:spPr>
          <a:xfrm>
            <a:off x="12" y="4915075"/>
            <a:ext cx="9141619" cy="64010"/>
          </a:xfrm>
          <a:prstGeom prst="rect">
            <a:avLst/>
          </a:prstGeom>
          <a:solidFill>
            <a:schemeClr val="accent1"/>
          </a:solidFill>
          <a:ln w="12700">
            <a:miter lim="400000"/>
          </a:ln>
        </p:spPr>
        <p:txBody>
          <a:bodyPr lIns="45718" tIns="45718" rIns="45718" bIns="45718"/>
          <a:lstStyle/>
          <a:p>
            <a:endParaRPr/>
          </a:p>
        </p:txBody>
      </p:sp>
      <p:sp>
        <p:nvSpPr>
          <p:cNvPr id="83" name="Title Text"/>
          <p:cNvSpPr txBox="1">
            <a:spLocks noGrp="1"/>
          </p:cNvSpPr>
          <p:nvPr>
            <p:ph type="title"/>
          </p:nvPr>
        </p:nvSpPr>
        <p:spPr>
          <a:xfrm>
            <a:off x="822960" y="5074920"/>
            <a:ext cx="7589520" cy="822962"/>
          </a:xfrm>
          <a:prstGeom prst="rect">
            <a:avLst/>
          </a:prstGeom>
        </p:spPr>
        <p:txBody>
          <a:bodyPr lIns="0" tIns="0" rIns="0" bIns="0" anchor="b"/>
          <a:lstStyle>
            <a:lvl1pPr algn="l" defTabSz="914400">
              <a:lnSpc>
                <a:spcPct val="85000"/>
              </a:lnSpc>
              <a:defRPr sz="3600" spc="-50">
                <a:solidFill>
                  <a:srgbClr val="FFFFFF"/>
                </a:solidFill>
                <a:latin typeface="Calibri Light"/>
                <a:ea typeface="Calibri Light"/>
                <a:cs typeface="Calibri Light"/>
                <a:sym typeface="Calibri Light"/>
              </a:defRPr>
            </a:lvl1pPr>
          </a:lstStyle>
          <a:p>
            <a:r>
              <a:t>Title Text</a:t>
            </a:r>
          </a:p>
        </p:txBody>
      </p:sp>
      <p:sp>
        <p:nvSpPr>
          <p:cNvPr id="84" name="Picture Placeholder 2"/>
          <p:cNvSpPr>
            <a:spLocks noGrp="1"/>
          </p:cNvSpPr>
          <p:nvPr>
            <p:ph type="pic" idx="13"/>
          </p:nvPr>
        </p:nvSpPr>
        <p:spPr>
          <a:xfrm>
            <a:off x="11" y="0"/>
            <a:ext cx="9143991" cy="4915076"/>
          </a:xfrm>
          <a:prstGeom prst="rect">
            <a:avLst/>
          </a:prstGeom>
        </p:spPr>
        <p:txBody>
          <a:bodyPr lIns="91439" tIns="45719" rIns="91439" bIns="45719">
            <a:noAutofit/>
          </a:bodyPr>
          <a:lstStyle/>
          <a:p>
            <a:endParaRPr/>
          </a:p>
        </p:txBody>
      </p:sp>
      <p:sp>
        <p:nvSpPr>
          <p:cNvPr id="85" name="Body Level One…"/>
          <p:cNvSpPr txBox="1">
            <a:spLocks noGrp="1"/>
          </p:cNvSpPr>
          <p:nvPr>
            <p:ph type="body" sz="quarter" idx="1"/>
          </p:nvPr>
        </p:nvSpPr>
        <p:spPr>
          <a:xfrm>
            <a:off x="822958" y="5907023"/>
            <a:ext cx="7589522" cy="594362"/>
          </a:xfrm>
          <a:prstGeom prst="rect">
            <a:avLst/>
          </a:prstGeom>
        </p:spPr>
        <p:txBody>
          <a:bodyPr lIns="0" tIns="0" rIns="0" bIns="0"/>
          <a:lstStyle>
            <a:lvl1pPr marL="0" indent="0" defTabSz="914400">
              <a:lnSpc>
                <a:spcPct val="90000"/>
              </a:lnSpc>
              <a:spcBef>
                <a:spcPts val="600"/>
              </a:spcBef>
              <a:buSzTx/>
              <a:buFontTx/>
              <a:buNone/>
              <a:defRPr sz="1500">
                <a:solidFill>
                  <a:srgbClr val="FFFFFF"/>
                </a:solidFill>
              </a:defRPr>
            </a:lvl1pPr>
            <a:lvl2pPr marL="0" indent="0" defTabSz="914400">
              <a:lnSpc>
                <a:spcPct val="90000"/>
              </a:lnSpc>
              <a:spcBef>
                <a:spcPts val="600"/>
              </a:spcBef>
              <a:buSzTx/>
              <a:buFontTx/>
              <a:buNone/>
              <a:defRPr sz="1500">
                <a:solidFill>
                  <a:srgbClr val="FFFFFF"/>
                </a:solidFill>
              </a:defRPr>
            </a:lvl2pPr>
            <a:lvl3pPr marL="0" indent="0" defTabSz="914400">
              <a:lnSpc>
                <a:spcPct val="90000"/>
              </a:lnSpc>
              <a:spcBef>
                <a:spcPts val="600"/>
              </a:spcBef>
              <a:buSzTx/>
              <a:buFontTx/>
              <a:buNone/>
              <a:defRPr sz="1500">
                <a:solidFill>
                  <a:srgbClr val="FFFFFF"/>
                </a:solidFill>
              </a:defRPr>
            </a:lvl3pPr>
            <a:lvl4pPr marL="0" indent="0" defTabSz="914400">
              <a:lnSpc>
                <a:spcPct val="90000"/>
              </a:lnSpc>
              <a:spcBef>
                <a:spcPts val="600"/>
              </a:spcBef>
              <a:buSzTx/>
              <a:buFontTx/>
              <a:buNone/>
              <a:defRPr sz="1500">
                <a:solidFill>
                  <a:srgbClr val="FFFFFF"/>
                </a:solidFill>
              </a:defRPr>
            </a:lvl4pPr>
            <a:lvl5pPr marL="0" indent="0" defTabSz="914400">
              <a:lnSpc>
                <a:spcPct val="90000"/>
              </a:lnSpc>
              <a:spcBef>
                <a:spcPts val="600"/>
              </a:spcBef>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3" name="Rectangle 6"/>
          <p:cNvSpPr/>
          <p:nvPr/>
        </p:nvSpPr>
        <p:spPr>
          <a:xfrm>
            <a:off x="0" y="6400800"/>
            <a:ext cx="9144001" cy="457200"/>
          </a:xfrm>
          <a:prstGeom prst="rect">
            <a:avLst/>
          </a:prstGeom>
          <a:solidFill>
            <a:schemeClr val="accent2"/>
          </a:solidFill>
          <a:ln w="12700">
            <a:miter lim="400000"/>
          </a:ln>
        </p:spPr>
        <p:txBody>
          <a:bodyPr lIns="45718" tIns="45718" rIns="45718" bIns="45718"/>
          <a:lstStyle/>
          <a:p>
            <a:endParaRPr/>
          </a:p>
        </p:txBody>
      </p:sp>
      <p:sp>
        <p:nvSpPr>
          <p:cNvPr id="94" name="Rectangle 8"/>
          <p:cNvSpPr/>
          <p:nvPr/>
        </p:nvSpPr>
        <p:spPr>
          <a:xfrm>
            <a:off x="0" y="6334314"/>
            <a:ext cx="9144001" cy="66001"/>
          </a:xfrm>
          <a:prstGeom prst="rect">
            <a:avLst/>
          </a:prstGeom>
          <a:solidFill>
            <a:schemeClr val="accent1"/>
          </a:solidFill>
          <a:ln w="12700">
            <a:miter lim="400000"/>
          </a:ln>
        </p:spPr>
        <p:txBody>
          <a:bodyPr lIns="45718" tIns="45718" rIns="45718" bIns="45718"/>
          <a:lstStyle/>
          <a:p>
            <a:endParaRPr/>
          </a:p>
        </p:txBody>
      </p:sp>
      <p:sp>
        <p:nvSpPr>
          <p:cNvPr id="95" name="Straight Connector 9"/>
          <p:cNvSpPr/>
          <p:nvPr/>
        </p:nvSpPr>
        <p:spPr>
          <a:xfrm>
            <a:off x="895149" y="1737845"/>
            <a:ext cx="7475220" cy="2"/>
          </a:xfrm>
          <a:prstGeom prst="line">
            <a:avLst/>
          </a:prstGeom>
          <a:ln w="6350">
            <a:solidFill>
              <a:srgbClr val="808080"/>
            </a:solidFill>
          </a:ln>
        </p:spPr>
        <p:txBody>
          <a:bodyPr lIns="45718" tIns="45718" rIns="45718" bIns="45718"/>
          <a:lstStyle/>
          <a:p>
            <a:endParaRPr/>
          </a:p>
        </p:txBody>
      </p:sp>
      <p:sp>
        <p:nvSpPr>
          <p:cNvPr id="96" name="Title Text"/>
          <p:cNvSpPr txBox="1">
            <a:spLocks noGrp="1"/>
          </p:cNvSpPr>
          <p:nvPr>
            <p:ph type="title"/>
          </p:nvPr>
        </p:nvSpPr>
        <p:spPr>
          <a:xfrm>
            <a:off x="822960" y="286603"/>
            <a:ext cx="7543801" cy="1450758"/>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97" name="Body Level One…"/>
          <p:cNvSpPr txBox="1">
            <a:spLocks noGrp="1"/>
          </p:cNvSpPr>
          <p:nvPr>
            <p:ph type="body" idx="1"/>
          </p:nvPr>
        </p:nvSpPr>
        <p:spPr>
          <a:xfrm>
            <a:off x="822958" y="1845734"/>
            <a:ext cx="7543803" cy="4023360"/>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5" name="Rectangle 6"/>
          <p:cNvSpPr/>
          <p:nvPr/>
        </p:nvSpPr>
        <p:spPr>
          <a:xfrm>
            <a:off x="2382" y="6400800"/>
            <a:ext cx="9141619" cy="457200"/>
          </a:xfrm>
          <a:prstGeom prst="rect">
            <a:avLst/>
          </a:prstGeom>
          <a:solidFill>
            <a:schemeClr val="accent2"/>
          </a:solidFill>
          <a:ln w="12700">
            <a:miter lim="400000"/>
          </a:ln>
        </p:spPr>
        <p:txBody>
          <a:bodyPr lIns="45718" tIns="45718" rIns="45718" bIns="45718"/>
          <a:lstStyle/>
          <a:p>
            <a:endParaRPr/>
          </a:p>
        </p:txBody>
      </p:sp>
      <p:sp>
        <p:nvSpPr>
          <p:cNvPr id="106" name="Rectangle 7"/>
          <p:cNvSpPr/>
          <p:nvPr/>
        </p:nvSpPr>
        <p:spPr>
          <a:xfrm>
            <a:off x="12" y="6334316"/>
            <a:ext cx="9141619" cy="64010"/>
          </a:xfrm>
          <a:prstGeom prst="rect">
            <a:avLst/>
          </a:prstGeom>
          <a:solidFill>
            <a:schemeClr val="accent1"/>
          </a:solidFill>
          <a:ln w="12700">
            <a:miter lim="400000"/>
          </a:ln>
        </p:spPr>
        <p:txBody>
          <a:bodyPr lIns="45718" tIns="45718" rIns="45718" bIns="45718"/>
          <a:lstStyle/>
          <a:p>
            <a:endParaRPr/>
          </a:p>
        </p:txBody>
      </p:sp>
      <p:sp>
        <p:nvSpPr>
          <p:cNvPr id="107" name="Title Text"/>
          <p:cNvSpPr txBox="1">
            <a:spLocks noGrp="1"/>
          </p:cNvSpPr>
          <p:nvPr>
            <p:ph type="title"/>
          </p:nvPr>
        </p:nvSpPr>
        <p:spPr>
          <a:xfrm>
            <a:off x="6543675" y="414777"/>
            <a:ext cx="1971675" cy="5757424"/>
          </a:xfrm>
          <a:prstGeom prst="rect">
            <a:avLst/>
          </a:prstGeom>
        </p:spPr>
        <p:txBody>
          <a:bodyPr anchor="b"/>
          <a:lstStyle>
            <a:lvl1pPr algn="l" defTabSz="914400">
              <a:lnSpc>
                <a:spcPct val="85000"/>
              </a:lnSpc>
              <a:defRPr sz="4800" spc="-50">
                <a:solidFill>
                  <a:srgbClr val="404040"/>
                </a:solidFill>
                <a:latin typeface="Calibri Light"/>
                <a:ea typeface="Calibri Light"/>
                <a:cs typeface="Calibri Light"/>
                <a:sym typeface="Calibri Light"/>
              </a:defRPr>
            </a:lvl1pPr>
          </a:lstStyle>
          <a:p>
            <a:r>
              <a:t>Title Text</a:t>
            </a:r>
          </a:p>
        </p:txBody>
      </p:sp>
      <p:sp>
        <p:nvSpPr>
          <p:cNvPr id="108" name="Body Level One…"/>
          <p:cNvSpPr txBox="1">
            <a:spLocks noGrp="1"/>
          </p:cNvSpPr>
          <p:nvPr>
            <p:ph type="body" idx="1"/>
          </p:nvPr>
        </p:nvSpPr>
        <p:spPr>
          <a:xfrm>
            <a:off x="628650" y="414777"/>
            <a:ext cx="5800725" cy="5757423"/>
          </a:xfrm>
          <a:prstGeom prst="rect">
            <a:avLst/>
          </a:prstGeom>
        </p:spPr>
        <p:txBody>
          <a:bodyPr lIns="0" tIns="0" rIns="0" bIns="0"/>
          <a:lstStyle>
            <a:lvl1pPr marL="91438" indent="-91438" defTabSz="914400">
              <a:lnSpc>
                <a:spcPct val="90000"/>
              </a:lnSpc>
              <a:spcBef>
                <a:spcPts val="1200"/>
              </a:spcBef>
              <a:buClr>
                <a:schemeClr val="accent1"/>
              </a:buClr>
              <a:buFont typeface="Trebuchet MS"/>
              <a:buChar char=" "/>
              <a:defRPr sz="2000">
                <a:solidFill>
                  <a:srgbClr val="404040"/>
                </a:solidFill>
              </a:defRPr>
            </a:lvl1pPr>
            <a:lvl2pPr marL="404368" indent="-203200" defTabSz="914400">
              <a:lnSpc>
                <a:spcPct val="90000"/>
              </a:lnSpc>
              <a:spcBef>
                <a:spcPts val="1200"/>
              </a:spcBef>
              <a:buClr>
                <a:schemeClr val="accent1"/>
              </a:buClr>
              <a:buFont typeface="Trebuchet MS"/>
              <a:buChar char="◦"/>
              <a:defRPr sz="2000">
                <a:solidFill>
                  <a:srgbClr val="404040"/>
                </a:solidFill>
              </a:defRPr>
            </a:lvl2pPr>
            <a:lvl3pPr marL="645304" indent="-261256" defTabSz="914400">
              <a:lnSpc>
                <a:spcPct val="90000"/>
              </a:lnSpc>
              <a:spcBef>
                <a:spcPts val="1200"/>
              </a:spcBef>
              <a:buClr>
                <a:schemeClr val="accent1"/>
              </a:buClr>
              <a:buFont typeface="Trebuchet MS"/>
              <a:buChar char="◦"/>
              <a:defRPr sz="2000">
                <a:solidFill>
                  <a:srgbClr val="404040"/>
                </a:solidFill>
              </a:defRPr>
            </a:lvl3pPr>
            <a:lvl4pPr marL="828185" indent="-261257" defTabSz="914400">
              <a:lnSpc>
                <a:spcPct val="90000"/>
              </a:lnSpc>
              <a:spcBef>
                <a:spcPts val="1200"/>
              </a:spcBef>
              <a:buClr>
                <a:schemeClr val="accent1"/>
              </a:buClr>
              <a:buFont typeface="Trebuchet MS"/>
              <a:buChar char="◦"/>
              <a:defRPr sz="2000">
                <a:solidFill>
                  <a:srgbClr val="404040"/>
                </a:solidFill>
              </a:defRPr>
            </a:lvl4pPr>
            <a:lvl5pPr marL="1011065" indent="-261257" defTabSz="914400">
              <a:lnSpc>
                <a:spcPct val="90000"/>
              </a:lnSpc>
              <a:spcBef>
                <a:spcPts val="1200"/>
              </a:spcBef>
              <a:buClr>
                <a:schemeClr val="accent1"/>
              </a:buClr>
              <a:buFont typeface="Trebuchet MS"/>
              <a:buChar char="◦"/>
              <a:defRPr sz="200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8172024" y="6526779"/>
            <a:ext cx="237340" cy="231139"/>
          </a:xfrm>
          <a:prstGeom prst="rect">
            <a:avLst/>
          </a:prstGeom>
        </p:spPr>
        <p:txBody>
          <a:bodyPr/>
          <a:lstStyle>
            <a:lvl1pPr defTabSz="914400">
              <a:defRPr sz="1000">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21" y="6404293"/>
            <a:ext cx="263980" cy="269239"/>
          </a:xfrm>
          <a:prstGeom prst="rect">
            <a:avLst/>
          </a:prstGeom>
          <a:ln w="12700">
            <a:miter lim="400000"/>
          </a:ln>
        </p:spPr>
        <p:txBody>
          <a:bodyPr wrap="none" lIns="45718" tIns="45718" rIns="45718" bIns="45718" anchor="ctr">
            <a:spAutoFit/>
          </a:bodyPr>
          <a:lstStyle>
            <a:lvl1pPr algn="r" defTabSz="457200">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transition spd="med"/>
  <p:txStyles>
    <p:titleStyle>
      <a:lvl1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descr="Picture 2"/>
          <p:cNvPicPr>
            <a:picLocks noChangeAspect="1"/>
          </p:cNvPicPr>
          <p:nvPr/>
        </p:nvPicPr>
        <p:blipFill>
          <a:blip r:embed="rId5"/>
          <a:stretch>
            <a:fillRect/>
          </a:stretch>
        </p:blipFill>
        <p:spPr>
          <a:xfrm>
            <a:off x="-76200" y="-24739"/>
            <a:ext cx="9220200" cy="6940095"/>
          </a:xfrm>
          <a:prstGeom prst="rect">
            <a:avLst/>
          </a:prstGeom>
          <a:ln w="12700">
            <a:miter lim="400000"/>
          </a:ln>
        </p:spPr>
      </p:pic>
      <p:pic>
        <p:nvPicPr>
          <p:cNvPr id="168" name="Picture 4" descr="Picture 4"/>
          <p:cNvPicPr>
            <a:picLocks noChangeAspect="1"/>
          </p:cNvPicPr>
          <p:nvPr/>
        </p:nvPicPr>
        <p:blipFill>
          <a:blip r:embed="rId6"/>
          <a:stretch>
            <a:fillRect/>
          </a:stretch>
        </p:blipFill>
        <p:spPr>
          <a:xfrm>
            <a:off x="2700944" y="2476186"/>
            <a:ext cx="4724402" cy="1060264"/>
          </a:xfrm>
          <a:prstGeom prst="rect">
            <a:avLst/>
          </a:prstGeom>
          <a:ln w="12700">
            <a:miter lim="400000"/>
          </a:ln>
        </p:spPr>
      </p:pic>
      <p:sp>
        <p:nvSpPr>
          <p:cNvPr id="169" name="TextBox 3"/>
          <p:cNvSpPr txBox="1"/>
          <p:nvPr/>
        </p:nvSpPr>
        <p:spPr>
          <a:xfrm>
            <a:off x="2209800" y="3625366"/>
            <a:ext cx="4953000" cy="2954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t">
            <a:spAutoFit/>
          </a:bodyPr>
          <a:lstStyle/>
          <a:p>
            <a:pPr algn="ctr"/>
            <a:endParaRPr dirty="0"/>
          </a:p>
          <a:p>
            <a:pPr algn="ctr">
              <a:defRPr sz="2400"/>
            </a:pPr>
            <a:r>
              <a:rPr lang="en-US" dirty="0"/>
              <a:t>PeopleSoft</a:t>
            </a:r>
            <a:r>
              <a:rPr dirty="0"/>
              <a:t> </a:t>
            </a:r>
            <a:r>
              <a:rPr dirty="0" err="1"/>
              <a:t>ePerformance</a:t>
            </a:r>
            <a:r>
              <a:rPr dirty="0"/>
              <a:t> Module</a:t>
            </a:r>
          </a:p>
          <a:p>
            <a:pPr algn="ctr">
              <a:defRPr sz="2400"/>
            </a:pPr>
            <a:r>
              <a:rPr dirty="0"/>
              <a:t>Overview</a:t>
            </a:r>
            <a:r>
              <a:rPr lang="en-US" dirty="0"/>
              <a:t> - Nominees</a:t>
            </a:r>
            <a:endParaRPr dirty="0"/>
          </a:p>
          <a:p>
            <a:pPr algn="ctr">
              <a:defRPr sz="2400"/>
            </a:pPr>
            <a:endParaRPr dirty="0"/>
          </a:p>
          <a:p>
            <a:pPr algn="ctr">
              <a:defRPr sz="2400"/>
            </a:pPr>
            <a:r>
              <a:rPr dirty="0"/>
              <a:t>Office of Human Resources </a:t>
            </a:r>
          </a:p>
          <a:p>
            <a:pPr algn="ctr">
              <a:defRPr sz="2400"/>
            </a:pPr>
            <a:endParaRPr dirty="0"/>
          </a:p>
          <a:p>
            <a:pPr algn="ctr">
              <a:defRPr sz="2400"/>
            </a:pPr>
            <a:endParaRPr dirty="0"/>
          </a:p>
          <a:p>
            <a:pPr algn="ctr">
              <a:defRPr sz="2400"/>
            </a:pPr>
            <a:r>
              <a:rPr lang="en-US" dirty="0"/>
              <a:t>September 2020</a:t>
            </a:r>
            <a:endParaRPr dirty="0"/>
          </a:p>
        </p:txBody>
      </p:sp>
      <p:sp>
        <p:nvSpPr>
          <p:cNvPr id="170" name="Slide Number Placeholder 5"/>
          <p:cNvSpPr txBox="1">
            <a:spLocks noGrp="1"/>
          </p:cNvSpPr>
          <p:nvPr>
            <p:ph type="sldNum" sz="quarter" idx="2"/>
          </p:nvPr>
        </p:nvSpPr>
        <p:spPr>
          <a:xfrm>
            <a:off x="8238621" y="6526778"/>
            <a:ext cx="1707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 name="Audio 1">
            <a:hlinkClick r:id="" action="ppaction://media"/>
            <a:extLst>
              <a:ext uri="{FF2B5EF4-FFF2-40B4-BE49-F238E27FC236}">
                <a16:creationId xmlns:a16="http://schemas.microsoft.com/office/drawing/2014/main" id="{6CF86E83-A88D-9442-AA8F-3745B76D2C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spd="med" advTm="92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Title 1"/>
          <p:cNvSpPr txBox="1">
            <a:spLocks noGrp="1"/>
          </p:cNvSpPr>
          <p:nvPr>
            <p:ph type="title"/>
          </p:nvPr>
        </p:nvSpPr>
        <p:spPr>
          <a:xfrm>
            <a:off x="1066799" y="228600"/>
            <a:ext cx="7498082" cy="1143000"/>
          </a:xfrm>
          <a:prstGeom prst="rect">
            <a:avLst/>
          </a:prstGeom>
        </p:spPr>
        <p:txBody>
          <a:bodyPr/>
          <a:lstStyle>
            <a:lvl1pPr algn="ctr">
              <a:defRPr sz="4000" spc="-100">
                <a:solidFill>
                  <a:srgbClr val="008000"/>
                </a:solidFill>
              </a:defRPr>
            </a:lvl1pPr>
          </a:lstStyle>
          <a:p>
            <a:r>
              <a:t>Closing Remarks/Questions</a:t>
            </a:r>
          </a:p>
        </p:txBody>
      </p:sp>
      <p:sp>
        <p:nvSpPr>
          <p:cNvPr id="584" name="Rectangle 3"/>
          <p:cNvSpPr txBox="1"/>
          <p:nvPr/>
        </p:nvSpPr>
        <p:spPr>
          <a:xfrm>
            <a:off x="2567938" y="2971800"/>
            <a:ext cx="3429003" cy="688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000">
                <a:solidFill>
                  <a:srgbClr val="008F00"/>
                </a:solidFill>
              </a:defRPr>
            </a:lvl1pPr>
          </a:lstStyle>
          <a:p>
            <a:r>
              <a:t>Thank you!</a:t>
            </a:r>
          </a:p>
        </p:txBody>
      </p:sp>
      <p:sp>
        <p:nvSpPr>
          <p:cNvPr id="585"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2" name="Audio 1">
            <a:hlinkClick r:id="" action="ppaction://media"/>
            <a:extLst>
              <a:ext uri="{FF2B5EF4-FFF2-40B4-BE49-F238E27FC236}">
                <a16:creationId xmlns:a16="http://schemas.microsoft.com/office/drawing/2014/main" id="{56BF9471-43B7-454A-9A0E-D1D2BE64F0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51063255"/>
      </p:ext>
    </p:extLst>
  </p:cSld>
  <p:clrMapOvr>
    <a:masterClrMapping/>
  </p:clrMapOvr>
  <mc:AlternateContent xmlns:mc="http://schemas.openxmlformats.org/markup-compatibility/2006" xmlns:p14="http://schemas.microsoft.com/office/powerpoint/2010/main">
    <mc:Choice Requires="p14">
      <p:transition spd="slow" p14:dur="1200" advTm="3003">
        <p:circle/>
      </p:transition>
    </mc:Choice>
    <mc:Fallback xmlns="">
      <p:transition spd="slow" advTm="300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242" name="ePerformance Demonstration"/>
          <p:cNvSpPr txBox="1"/>
          <p:nvPr/>
        </p:nvSpPr>
        <p:spPr>
          <a:xfrm>
            <a:off x="634545" y="2689317"/>
            <a:ext cx="6730365" cy="66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700">
                <a:solidFill>
                  <a:srgbClr val="008F00"/>
                </a:solidFill>
              </a:defRPr>
            </a:lvl1pPr>
          </a:lstStyle>
          <a:p>
            <a:r>
              <a:rPr dirty="0"/>
              <a:t>ePerformance </a:t>
            </a:r>
            <a:r>
              <a:rPr lang="en-US" dirty="0"/>
              <a:t>Training - Nominee</a:t>
            </a:r>
            <a:endParaRPr dirty="0"/>
          </a:p>
        </p:txBody>
      </p:sp>
      <p:pic>
        <p:nvPicPr>
          <p:cNvPr id="2" name="Audio 1">
            <a:hlinkClick r:id="" action="ppaction://media"/>
            <a:extLst>
              <a:ext uri="{FF2B5EF4-FFF2-40B4-BE49-F238E27FC236}">
                <a16:creationId xmlns:a16="http://schemas.microsoft.com/office/drawing/2014/main" id="{B84366D6-5998-A44B-8A09-D95F749088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spd="med" advTm="161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38" name="Title 1"/>
          <p:cNvSpPr txBox="1">
            <a:spLocks noGrp="1"/>
          </p:cNvSpPr>
          <p:nvPr>
            <p:ph type="title"/>
          </p:nvPr>
        </p:nvSpPr>
        <p:spPr>
          <a:xfrm>
            <a:off x="644236" y="1268730"/>
            <a:ext cx="7273637" cy="848995"/>
          </a:xfrm>
          <a:prstGeom prst="rect">
            <a:avLst/>
          </a:prstGeom>
        </p:spPr>
        <p:txBody>
          <a:bodyPr/>
          <a:lstStyle/>
          <a:p>
            <a:pPr defTabSz="320039">
              <a:defRPr sz="2520"/>
            </a:pPr>
            <a:r>
              <a:t>Nominee – Pending Evaluation Requests</a:t>
            </a:r>
            <a:br/>
            <a:endParaRPr/>
          </a:p>
        </p:txBody>
      </p:sp>
      <p:sp>
        <p:nvSpPr>
          <p:cNvPr id="440" name="Content Placeholder 7"/>
          <p:cNvSpPr txBox="1"/>
          <p:nvPr/>
        </p:nvSpPr>
        <p:spPr>
          <a:xfrm>
            <a:off x="7016980" y="2469919"/>
            <a:ext cx="1880756" cy="3268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dirty="0"/>
              <a:t>Nominee can review all Pending Evaluation Requests</a:t>
            </a: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dirty="0"/>
              <a:t>Nominee will have the option to Accept or Decline request</a:t>
            </a:r>
          </a:p>
        </p:txBody>
      </p:sp>
      <p:pic>
        <p:nvPicPr>
          <p:cNvPr id="2" name="Picture 1">
            <a:extLst>
              <a:ext uri="{FF2B5EF4-FFF2-40B4-BE49-F238E27FC236}">
                <a16:creationId xmlns:a16="http://schemas.microsoft.com/office/drawing/2014/main" id="{79A348D4-6139-4B38-8129-1A70A2775D75}"/>
              </a:ext>
            </a:extLst>
          </p:cNvPr>
          <p:cNvPicPr>
            <a:picLocks noChangeAspect="1"/>
          </p:cNvPicPr>
          <p:nvPr/>
        </p:nvPicPr>
        <p:blipFill>
          <a:blip r:embed="rId5"/>
          <a:stretch>
            <a:fillRect/>
          </a:stretch>
        </p:blipFill>
        <p:spPr>
          <a:xfrm>
            <a:off x="0" y="2670432"/>
            <a:ext cx="7273637" cy="2386598"/>
          </a:xfrm>
          <a:prstGeom prst="rect">
            <a:avLst/>
          </a:prstGeom>
        </p:spPr>
      </p:pic>
      <p:pic>
        <p:nvPicPr>
          <p:cNvPr id="3" name="Audio 2">
            <a:hlinkClick r:id="" action="ppaction://media"/>
            <a:extLst>
              <a:ext uri="{FF2B5EF4-FFF2-40B4-BE49-F238E27FC236}">
                <a16:creationId xmlns:a16="http://schemas.microsoft.com/office/drawing/2014/main" id="{1FD8A2B4-8B33-9646-B706-D55F1AE4A7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328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46" name="Title 1"/>
          <p:cNvSpPr txBox="1">
            <a:spLocks noGrp="1"/>
          </p:cNvSpPr>
          <p:nvPr>
            <p:ph type="title"/>
          </p:nvPr>
        </p:nvSpPr>
        <p:spPr>
          <a:xfrm>
            <a:off x="473826" y="1256261"/>
            <a:ext cx="7290579" cy="861464"/>
          </a:xfrm>
          <a:prstGeom prst="rect">
            <a:avLst/>
          </a:prstGeom>
        </p:spPr>
        <p:txBody>
          <a:bodyPr/>
          <a:lstStyle>
            <a:lvl1pPr defTabSz="324611">
              <a:defRPr sz="2556"/>
            </a:lvl1pPr>
          </a:lstStyle>
          <a:p>
            <a:r>
              <a:t>Nominee – Accesses Performance Evaluation</a:t>
            </a:r>
          </a:p>
        </p:txBody>
      </p:sp>
      <p:sp>
        <p:nvSpPr>
          <p:cNvPr id="448" name="Content Placeholder 7"/>
          <p:cNvSpPr txBox="1"/>
          <p:nvPr/>
        </p:nvSpPr>
        <p:spPr>
          <a:xfrm>
            <a:off x="6805246" y="2469918"/>
            <a:ext cx="2092490" cy="1454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lvl1pPr>
          </a:lstStyle>
          <a:p>
            <a:r>
              <a:rPr dirty="0"/>
              <a:t>Nominee </a:t>
            </a:r>
            <a:r>
              <a:rPr lang="en-US" dirty="0"/>
              <a:t>will </a:t>
            </a:r>
            <a:r>
              <a:rPr dirty="0"/>
              <a:t>access the employee’s performance evaluation</a:t>
            </a:r>
          </a:p>
        </p:txBody>
      </p:sp>
      <p:pic>
        <p:nvPicPr>
          <p:cNvPr id="2" name="Picture 1">
            <a:extLst>
              <a:ext uri="{FF2B5EF4-FFF2-40B4-BE49-F238E27FC236}">
                <a16:creationId xmlns:a16="http://schemas.microsoft.com/office/drawing/2014/main" id="{C3574C14-FDF4-4C3B-AF77-31BD8246E725}"/>
              </a:ext>
            </a:extLst>
          </p:cNvPr>
          <p:cNvPicPr>
            <a:picLocks noChangeAspect="1"/>
          </p:cNvPicPr>
          <p:nvPr/>
        </p:nvPicPr>
        <p:blipFill>
          <a:blip r:embed="rId5"/>
          <a:stretch>
            <a:fillRect/>
          </a:stretch>
        </p:blipFill>
        <p:spPr>
          <a:xfrm>
            <a:off x="1" y="2830663"/>
            <a:ext cx="7015586" cy="2313831"/>
          </a:xfrm>
          <a:prstGeom prst="rect">
            <a:avLst/>
          </a:prstGeom>
        </p:spPr>
      </p:pic>
      <p:pic>
        <p:nvPicPr>
          <p:cNvPr id="3" name="Audio 2">
            <a:hlinkClick r:id="" action="ppaction://media"/>
            <a:extLst>
              <a:ext uri="{FF2B5EF4-FFF2-40B4-BE49-F238E27FC236}">
                <a16:creationId xmlns:a16="http://schemas.microsoft.com/office/drawing/2014/main" id="{E8155A37-DA10-A046-A8D9-C05682210C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204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50" name="Title 1"/>
          <p:cNvSpPr txBox="1">
            <a:spLocks noGrp="1"/>
          </p:cNvSpPr>
          <p:nvPr>
            <p:ph type="title"/>
          </p:nvPr>
        </p:nvSpPr>
        <p:spPr>
          <a:xfrm>
            <a:off x="399076" y="1301981"/>
            <a:ext cx="7038200" cy="815743"/>
          </a:xfrm>
          <a:prstGeom prst="rect">
            <a:avLst/>
          </a:prstGeom>
        </p:spPr>
        <p:txBody>
          <a:bodyPr/>
          <a:lstStyle/>
          <a:p>
            <a:r>
              <a:t>Nominee – Behavioral Section</a:t>
            </a:r>
          </a:p>
        </p:txBody>
      </p:sp>
      <p:sp>
        <p:nvSpPr>
          <p:cNvPr id="452" name="Content Placeholder 7"/>
          <p:cNvSpPr txBox="1"/>
          <p:nvPr/>
        </p:nvSpPr>
        <p:spPr>
          <a:xfrm>
            <a:off x="7058544" y="2469918"/>
            <a:ext cx="2085456" cy="290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sz="1600" dirty="0"/>
              <a:t>Nominee can rate and provide comments for the Behavioral Items</a:t>
            </a:r>
          </a:p>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sz="1600" dirty="0"/>
              <a:t>Nominee can provide comments for the Behavioral Section Summary </a:t>
            </a:r>
          </a:p>
        </p:txBody>
      </p:sp>
      <p:pic>
        <p:nvPicPr>
          <p:cNvPr id="2" name="Picture 1">
            <a:extLst>
              <a:ext uri="{FF2B5EF4-FFF2-40B4-BE49-F238E27FC236}">
                <a16:creationId xmlns:a16="http://schemas.microsoft.com/office/drawing/2014/main" id="{59CC29B4-3732-40DB-A1F9-BA6F1CCDE64B}"/>
              </a:ext>
            </a:extLst>
          </p:cNvPr>
          <p:cNvPicPr>
            <a:picLocks noChangeAspect="1"/>
          </p:cNvPicPr>
          <p:nvPr/>
        </p:nvPicPr>
        <p:blipFill>
          <a:blip r:embed="rId5"/>
          <a:stretch>
            <a:fillRect/>
          </a:stretch>
        </p:blipFill>
        <p:spPr>
          <a:xfrm>
            <a:off x="175704" y="2308554"/>
            <a:ext cx="6882840" cy="4434151"/>
          </a:xfrm>
          <a:prstGeom prst="rect">
            <a:avLst/>
          </a:prstGeom>
        </p:spPr>
      </p:pic>
      <p:pic>
        <p:nvPicPr>
          <p:cNvPr id="3" name="Audio 2">
            <a:hlinkClick r:id="" action="ppaction://media"/>
            <a:extLst>
              <a:ext uri="{FF2B5EF4-FFF2-40B4-BE49-F238E27FC236}">
                <a16:creationId xmlns:a16="http://schemas.microsoft.com/office/drawing/2014/main" id="{4181DB0F-CAFA-D641-96C0-7D489059F1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spd="med" advTm="342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66" name="Title 1"/>
          <p:cNvSpPr txBox="1">
            <a:spLocks noGrp="1"/>
          </p:cNvSpPr>
          <p:nvPr>
            <p:ph type="title"/>
          </p:nvPr>
        </p:nvSpPr>
        <p:spPr>
          <a:xfrm>
            <a:off x="453043" y="1343544"/>
            <a:ext cx="6984233" cy="774181"/>
          </a:xfrm>
          <a:prstGeom prst="rect">
            <a:avLst/>
          </a:prstGeom>
        </p:spPr>
        <p:txBody>
          <a:bodyPr/>
          <a:lstStyle/>
          <a:p>
            <a:r>
              <a:t>Nominee – Overall Summary</a:t>
            </a:r>
          </a:p>
        </p:txBody>
      </p:sp>
      <p:sp>
        <p:nvSpPr>
          <p:cNvPr id="468" name="Content Placeholder 7"/>
          <p:cNvSpPr txBox="1"/>
          <p:nvPr/>
        </p:nvSpPr>
        <p:spPr>
          <a:xfrm>
            <a:off x="7007068" y="2407573"/>
            <a:ext cx="1914007" cy="3116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pPr>
            <a:r>
              <a:rPr dirty="0"/>
              <a:t>Nominee </a:t>
            </a:r>
            <a:r>
              <a:rPr lang="en-US" dirty="0"/>
              <a:t>will only </a:t>
            </a:r>
            <a:r>
              <a:rPr dirty="0"/>
              <a:t>add comments for the overall summary</a:t>
            </a:r>
            <a:r>
              <a:rPr lang="en-US" dirty="0"/>
              <a:t> as the Manager will provide an overall rating for the Employee</a:t>
            </a:r>
            <a:r>
              <a:rPr dirty="0"/>
              <a:t> </a:t>
            </a:r>
          </a:p>
        </p:txBody>
      </p:sp>
      <p:pic>
        <p:nvPicPr>
          <p:cNvPr id="2" name="Picture 1">
            <a:extLst>
              <a:ext uri="{FF2B5EF4-FFF2-40B4-BE49-F238E27FC236}">
                <a16:creationId xmlns:a16="http://schemas.microsoft.com/office/drawing/2014/main" id="{8AE1C40A-2D5F-4AC0-B4B0-F6F82783C2FB}"/>
              </a:ext>
            </a:extLst>
          </p:cNvPr>
          <p:cNvPicPr>
            <a:picLocks noChangeAspect="1"/>
          </p:cNvPicPr>
          <p:nvPr/>
        </p:nvPicPr>
        <p:blipFill>
          <a:blip r:embed="rId5"/>
          <a:stretch>
            <a:fillRect/>
          </a:stretch>
        </p:blipFill>
        <p:spPr>
          <a:xfrm>
            <a:off x="222925" y="2088959"/>
            <a:ext cx="6784143" cy="4646160"/>
          </a:xfrm>
          <a:prstGeom prst="rect">
            <a:avLst/>
          </a:prstGeom>
        </p:spPr>
      </p:pic>
      <p:pic>
        <p:nvPicPr>
          <p:cNvPr id="3" name="Audio 2">
            <a:hlinkClick r:id="" action="ppaction://media"/>
            <a:extLst>
              <a:ext uri="{FF2B5EF4-FFF2-40B4-BE49-F238E27FC236}">
                <a16:creationId xmlns:a16="http://schemas.microsoft.com/office/drawing/2014/main" id="{F8643DB1-C96C-7C41-BC02-1FD45925C3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4" name="Picture 4">
            <a:extLst>
              <a:ext uri="{FF2B5EF4-FFF2-40B4-BE49-F238E27FC236}">
                <a16:creationId xmlns:a16="http://schemas.microsoft.com/office/drawing/2014/main" id="{5A2BC5C7-420F-458D-8939-E0E8428A20C3}"/>
              </a:ext>
            </a:extLst>
          </p:cNvPr>
          <p:cNvPicPr>
            <a:picLocks noChangeAspect="1"/>
          </p:cNvPicPr>
          <p:nvPr/>
        </p:nvPicPr>
        <p:blipFill>
          <a:blip r:embed="rId7"/>
          <a:stretch>
            <a:fillRect/>
          </a:stretch>
        </p:blipFill>
        <p:spPr>
          <a:xfrm>
            <a:off x="2285485" y="4343143"/>
            <a:ext cx="634313" cy="171964"/>
          </a:xfrm>
          <a:prstGeom prst="rect">
            <a:avLst/>
          </a:prstGeom>
        </p:spPr>
      </p:pic>
    </p:spTree>
  </p:cSld>
  <p:clrMapOvr>
    <a:masterClrMapping/>
  </p:clrMapOvr>
  <p:transition spd="med" advTm="13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70" name="Title 1"/>
          <p:cNvSpPr txBox="1">
            <a:spLocks noGrp="1"/>
          </p:cNvSpPr>
          <p:nvPr>
            <p:ph type="title"/>
          </p:nvPr>
        </p:nvSpPr>
        <p:spPr>
          <a:xfrm>
            <a:off x="428106" y="1410046"/>
            <a:ext cx="7009170" cy="707679"/>
          </a:xfrm>
          <a:prstGeom prst="rect">
            <a:avLst/>
          </a:prstGeom>
        </p:spPr>
        <p:txBody>
          <a:bodyPr/>
          <a:lstStyle>
            <a:lvl1pPr defTabSz="425195">
              <a:defRPr sz="3348"/>
            </a:lvl1pPr>
          </a:lstStyle>
          <a:p>
            <a:r>
              <a:t>Nominee – Completes Evaluation</a:t>
            </a:r>
          </a:p>
        </p:txBody>
      </p:sp>
      <p:sp>
        <p:nvSpPr>
          <p:cNvPr id="471" name="Content Placeholder 7"/>
          <p:cNvSpPr txBox="1"/>
          <p:nvPr/>
        </p:nvSpPr>
        <p:spPr>
          <a:xfrm>
            <a:off x="6987886" y="2424199"/>
            <a:ext cx="1926475" cy="1186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marL="342900" indent="-342900" defTabSz="457200">
              <a:spcBef>
                <a:spcPts val="1000"/>
              </a:spcBef>
              <a:buClr>
                <a:schemeClr val="accent1"/>
              </a:buClr>
              <a:buSzPct val="80000"/>
              <a:buChar char=""/>
              <a:defRPr>
                <a:solidFill>
                  <a:srgbClr val="404040"/>
                </a:solidFill>
                <a:latin typeface="Century Gothic"/>
                <a:ea typeface="Century Gothic"/>
                <a:cs typeface="Century Gothic"/>
                <a:sym typeface="Century Gothic"/>
              </a:defRPr>
            </a:lvl1pPr>
          </a:lstStyle>
          <a:p>
            <a:r>
              <a:rPr dirty="0"/>
              <a:t>Nominee will mark the evaluation as complete</a:t>
            </a:r>
          </a:p>
        </p:txBody>
      </p:sp>
      <p:pic>
        <p:nvPicPr>
          <p:cNvPr id="2" name="Picture 1">
            <a:extLst>
              <a:ext uri="{FF2B5EF4-FFF2-40B4-BE49-F238E27FC236}">
                <a16:creationId xmlns:a16="http://schemas.microsoft.com/office/drawing/2014/main" id="{A6ED629E-8642-41D1-B0DF-EFFC5E96736B}"/>
              </a:ext>
            </a:extLst>
          </p:cNvPr>
          <p:cNvPicPr>
            <a:picLocks noChangeAspect="1"/>
          </p:cNvPicPr>
          <p:nvPr/>
        </p:nvPicPr>
        <p:blipFill>
          <a:blip r:embed="rId5"/>
          <a:stretch>
            <a:fillRect/>
          </a:stretch>
        </p:blipFill>
        <p:spPr>
          <a:xfrm>
            <a:off x="0" y="2477338"/>
            <a:ext cx="7164125" cy="3478189"/>
          </a:xfrm>
          <a:prstGeom prst="rect">
            <a:avLst/>
          </a:prstGeom>
        </p:spPr>
      </p:pic>
      <p:pic>
        <p:nvPicPr>
          <p:cNvPr id="3" name="Audio 2">
            <a:hlinkClick r:id="" action="ppaction://media"/>
            <a:extLst>
              <a:ext uri="{FF2B5EF4-FFF2-40B4-BE49-F238E27FC236}">
                <a16:creationId xmlns:a16="http://schemas.microsoft.com/office/drawing/2014/main" id="{FF8D59FE-996E-7F47-91C1-0697E38702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4" name="Picture 4">
            <a:extLst>
              <a:ext uri="{FF2B5EF4-FFF2-40B4-BE49-F238E27FC236}">
                <a16:creationId xmlns:a16="http://schemas.microsoft.com/office/drawing/2014/main" id="{A13F5904-46E1-4DF0-817C-3EA3FEC6FB74}"/>
              </a:ext>
            </a:extLst>
          </p:cNvPr>
          <p:cNvPicPr>
            <a:picLocks noChangeAspect="1"/>
          </p:cNvPicPr>
          <p:nvPr/>
        </p:nvPicPr>
        <p:blipFill>
          <a:blip r:embed="rId7"/>
          <a:stretch>
            <a:fillRect/>
          </a:stretch>
        </p:blipFill>
        <p:spPr>
          <a:xfrm>
            <a:off x="1327836" y="4505325"/>
            <a:ext cx="495300" cy="133350"/>
          </a:xfrm>
          <a:prstGeom prst="rect">
            <a:avLst/>
          </a:prstGeom>
        </p:spPr>
      </p:pic>
    </p:spTree>
  </p:cSld>
  <p:clrMapOvr>
    <a:masterClrMapping/>
  </p:clrMapOvr>
  <p:transition spd="med" advTm="20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501CE-0576-4DD8-A944-710AD3B36047}"/>
              </a:ext>
            </a:extLst>
          </p:cNvPr>
          <p:cNvSpPr>
            <a:spLocks noGrp="1"/>
          </p:cNvSpPr>
          <p:nvPr>
            <p:ph type="title"/>
          </p:nvPr>
        </p:nvSpPr>
        <p:spPr>
          <a:xfrm>
            <a:off x="1690255" y="152400"/>
            <a:ext cx="6676506" cy="997527"/>
          </a:xfrm>
        </p:spPr>
        <p:txBody>
          <a:bodyPr>
            <a:normAutofit fontScale="90000"/>
          </a:bodyPr>
          <a:lstStyle/>
          <a:p>
            <a:pPr algn="ctr"/>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Resources</a:t>
            </a:r>
          </a:p>
        </p:txBody>
      </p:sp>
      <p:sp>
        <p:nvSpPr>
          <p:cNvPr id="3" name="Text Placeholder 2">
            <a:extLst>
              <a:ext uri="{FF2B5EF4-FFF2-40B4-BE49-F238E27FC236}">
                <a16:creationId xmlns:a16="http://schemas.microsoft.com/office/drawing/2014/main" id="{8F309B00-97DE-449C-96FC-D451915FC200}"/>
              </a:ext>
            </a:extLst>
          </p:cNvPr>
          <p:cNvSpPr>
            <a:spLocks noGrp="1"/>
          </p:cNvSpPr>
          <p:nvPr>
            <p:ph type="body" sz="quarter" idx="1"/>
          </p:nvPr>
        </p:nvSpPr>
        <p:spPr>
          <a:xfrm>
            <a:off x="777239" y="997527"/>
            <a:ext cx="7591601" cy="4959928"/>
          </a:xfrm>
        </p:spPr>
        <p:txBody>
          <a:bodyPr/>
          <a:lstStyle/>
          <a:p>
            <a:r>
              <a:rPr lang="en-US" b="1" u="sng" dirty="0">
                <a:latin typeface="Times New Roman" panose="02020603050405020304" pitchFamily="18" charset="0"/>
                <a:cs typeface="Times New Roman" panose="02020603050405020304" pitchFamily="18" charset="0"/>
              </a:rPr>
              <a:t>ePerformance Guide 101</a:t>
            </a:r>
          </a:p>
          <a:p>
            <a:r>
              <a:rPr lang="en-US"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OvERVIEW OF EPERFORMANCE PROCESS</a:t>
            </a:r>
          </a:p>
          <a:p>
            <a:r>
              <a:rPr lang="en-US" sz="2000" b="1" dirty="0">
                <a:latin typeface="Times New Roman" panose="02020603050405020304" pitchFamily="18" charset="0"/>
                <a:cs typeface="Times New Roman" panose="02020603050405020304" pitchFamily="18" charset="0"/>
              </a:rPr>
              <a:t>	summary of changes</a:t>
            </a:r>
          </a:p>
          <a:p>
            <a:r>
              <a:rPr lang="en-US" sz="2000" b="1" dirty="0">
                <a:latin typeface="Times New Roman" panose="02020603050405020304" pitchFamily="18" charset="0"/>
                <a:cs typeface="Times New Roman" panose="02020603050405020304" pitchFamily="18" charset="0"/>
              </a:rPr>
              <a:t>	step-by-step training guide</a:t>
            </a:r>
          </a:p>
          <a:p>
            <a:r>
              <a:rPr lang="en-US" sz="2000" b="1" dirty="0">
                <a:latin typeface="Times New Roman" panose="02020603050405020304" pitchFamily="18" charset="0"/>
                <a:cs typeface="Times New Roman" panose="02020603050405020304" pitchFamily="18" charset="0"/>
              </a:rPr>
              <a:t>	frequently asked questions (FAQs)</a:t>
            </a:r>
          </a:p>
          <a:p>
            <a:r>
              <a:rPr lang="en-US" sz="2000" b="1" dirty="0">
                <a:latin typeface="Times New Roman" panose="02020603050405020304" pitchFamily="18" charset="0"/>
                <a:cs typeface="Times New Roman" panose="02020603050405020304" pitchFamily="18" charset="0"/>
              </a:rPr>
              <a:t>	Links to other resources</a:t>
            </a:r>
          </a:p>
          <a:p>
            <a:r>
              <a:rPr lang="en-US" sz="2000" b="1" dirty="0">
                <a:latin typeface="Times New Roman" panose="02020603050405020304" pitchFamily="18" charset="0"/>
                <a:cs typeface="Times New Roman" panose="02020603050405020304" pitchFamily="18" charset="0"/>
              </a:rPr>
              <a:t>	</a:t>
            </a:r>
            <a:endParaRPr lang="en-US" dirty="0"/>
          </a:p>
          <a:p>
            <a:endParaRPr lang="en-US" dirty="0"/>
          </a:p>
          <a:p>
            <a:r>
              <a:rPr lang="en-US" b="1" u="sng" dirty="0">
                <a:latin typeface="Times New Roman" panose="02020603050405020304" pitchFamily="18" charset="0"/>
                <a:cs typeface="Times New Roman" panose="02020603050405020304" pitchFamily="18" charset="0"/>
              </a:rPr>
              <a:t>HR website</a:t>
            </a:r>
          </a:p>
          <a:p>
            <a:r>
              <a:rPr lang="en-US" b="1" u="sng" dirty="0" err="1">
                <a:latin typeface="Times New Roman" panose="02020603050405020304" pitchFamily="18" charset="0"/>
                <a:cs typeface="Times New Roman" panose="02020603050405020304" pitchFamily="18" charset="0"/>
              </a:rPr>
              <a:t>hr</a:t>
            </a:r>
            <a:r>
              <a:rPr lang="en-US" b="1" u="sng" dirty="0">
                <a:latin typeface="Times New Roman" panose="02020603050405020304" pitchFamily="18" charset="0"/>
                <a:cs typeface="Times New Roman" panose="02020603050405020304" pitchFamily="18" charset="0"/>
              </a:rPr>
              <a:t> contacts</a:t>
            </a:r>
          </a:p>
        </p:txBody>
      </p:sp>
      <p:pic>
        <p:nvPicPr>
          <p:cNvPr id="4" name="Audio 3">
            <a:hlinkClick r:id="" action="ppaction://media"/>
            <a:extLst>
              <a:ext uri="{FF2B5EF4-FFF2-40B4-BE49-F238E27FC236}">
                <a16:creationId xmlns:a16="http://schemas.microsoft.com/office/drawing/2014/main" id="{8F4201E1-719B-D541-A6EE-3D32A56533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2885438"/>
      </p:ext>
    </p:extLst>
  </p:cSld>
  <p:clrMapOvr>
    <a:masterClrMapping/>
  </p:clrMapOvr>
  <p:transition spd="med" advTm="95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lide Number Placeholder 1"/>
          <p:cNvSpPr txBox="1">
            <a:spLocks noGrp="1"/>
          </p:cNvSpPr>
          <p:nvPr>
            <p:ph type="sldNum" sz="quarter" idx="2"/>
          </p:nvPr>
        </p:nvSpPr>
        <p:spPr>
          <a:xfrm>
            <a:off x="8172021" y="6526778"/>
            <a:ext cx="237340" cy="2311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pic>
        <p:nvPicPr>
          <p:cNvPr id="579" name="Unknown.png" descr="Unknown.png"/>
          <p:cNvPicPr>
            <a:picLocks noChangeAspect="1"/>
          </p:cNvPicPr>
          <p:nvPr/>
        </p:nvPicPr>
        <p:blipFill>
          <a:blip r:embed="rId5"/>
          <a:stretch>
            <a:fillRect/>
          </a:stretch>
        </p:blipFill>
        <p:spPr>
          <a:xfrm>
            <a:off x="1139213" y="25111"/>
            <a:ext cx="6865574" cy="6308113"/>
          </a:xfrm>
          <a:prstGeom prst="rect">
            <a:avLst/>
          </a:prstGeom>
          <a:ln w="12700">
            <a:miter lim="400000"/>
          </a:ln>
        </p:spPr>
      </p:pic>
      <p:pic>
        <p:nvPicPr>
          <p:cNvPr id="2" name="Audio 1">
            <a:hlinkClick r:id="" action="ppaction://media"/>
            <a:extLst>
              <a:ext uri="{FF2B5EF4-FFF2-40B4-BE49-F238E27FC236}">
                <a16:creationId xmlns:a16="http://schemas.microsoft.com/office/drawing/2014/main" id="{3134B226-7857-9541-AC49-D68A4C16A0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71829330"/>
      </p:ext>
    </p:extLst>
  </p:cSld>
  <p:clrMapOvr>
    <a:masterClrMapping/>
  </p:clrMapOvr>
  <p:transition spd="med" advTm="128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E48312"/>
      </a:accent1>
      <a:accent2>
        <a:srgbClr val="BD582C"/>
      </a:accent2>
      <a:accent3>
        <a:srgbClr val="865640"/>
      </a:accent3>
      <a:accent4>
        <a:srgbClr val="9B8357"/>
      </a:accent4>
      <a:accent5>
        <a:srgbClr val="C2BC80"/>
      </a:accent5>
      <a:accent6>
        <a:srgbClr val="94A088"/>
      </a:accent6>
      <a:hlink>
        <a:srgbClr val="0000FF"/>
      </a:hlink>
      <a:folHlink>
        <a:srgbClr val="FF00FF"/>
      </a:folHlink>
    </a:clrScheme>
    <a:fontScheme name="Retrospect">
      <a:majorFont>
        <a:latin typeface="Helvetica"/>
        <a:ea typeface="Helvetica"/>
        <a:cs typeface="Helvetica"/>
      </a:majorFont>
      <a:minorFont>
        <a:latin typeface="Calibri"/>
        <a:ea typeface="Calibri"/>
        <a:cs typeface="Calibri"/>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E48312"/>
      </a:accent1>
      <a:accent2>
        <a:srgbClr val="BD582C"/>
      </a:accent2>
      <a:accent3>
        <a:srgbClr val="865640"/>
      </a:accent3>
      <a:accent4>
        <a:srgbClr val="9B8357"/>
      </a:accent4>
      <a:accent5>
        <a:srgbClr val="C2BC80"/>
      </a:accent5>
      <a:accent6>
        <a:srgbClr val="94A088"/>
      </a:accent6>
      <a:hlink>
        <a:srgbClr val="0000FF"/>
      </a:hlink>
      <a:folHlink>
        <a:srgbClr val="FF00FF"/>
      </a:folHlink>
    </a:clrScheme>
    <a:fontScheme name="Retrospect">
      <a:majorFont>
        <a:latin typeface="Helvetica"/>
        <a:ea typeface="Helvetica"/>
        <a:cs typeface="Helvetica"/>
      </a:majorFont>
      <a:minorFont>
        <a:latin typeface="Calibri"/>
        <a:ea typeface="Calibri"/>
        <a:cs typeface="Calibri"/>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5775e00-edd8-436f-b285-2cd599caa3be">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66FD8111B963498D37C780DCD004D1" ma:contentTypeVersion="6" ma:contentTypeDescription="Create a new document." ma:contentTypeScope="" ma:versionID="fecbb7b9d45eb0b6757e9d684bec500f">
  <xsd:schema xmlns:xsd="http://www.w3.org/2001/XMLSchema" xmlns:xs="http://www.w3.org/2001/XMLSchema" xmlns:p="http://schemas.microsoft.com/office/2006/metadata/properties" xmlns:ns2="55775e00-edd8-436f-b285-2cd599caa3be" xmlns:ns3="7def9125-16fe-498c-92c2-0a9d9297ca18" targetNamespace="http://schemas.microsoft.com/office/2006/metadata/properties" ma:root="true" ma:fieldsID="49d903e4cdda21897f954116dedbe319" ns2:_="" ns3:_="">
    <xsd:import namespace="55775e00-edd8-436f-b285-2cd599caa3be"/>
    <xsd:import namespace="7def9125-16fe-498c-92c2-0a9d9297ca1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75e00-edd8-436f-b285-2cd599caa3b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ef9125-16fe-498c-92c2-0a9d9297ca1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190ACF-98CD-413A-944A-8DDB975CC378}">
  <ds:schemaRefs>
    <ds:schemaRef ds:uri="http://schemas.microsoft.com/sharepoint/v3/contenttype/forms"/>
  </ds:schemaRefs>
</ds:datastoreItem>
</file>

<file path=customXml/itemProps2.xml><?xml version="1.0" encoding="utf-8"?>
<ds:datastoreItem xmlns:ds="http://schemas.openxmlformats.org/officeDocument/2006/customXml" ds:itemID="{BB906916-16E6-4955-9551-81F23C824989}">
  <ds:schemaRefs>
    <ds:schemaRef ds:uri="http://schemas.microsoft.com/office/2006/metadata/properties"/>
    <ds:schemaRef ds:uri="http://schemas.microsoft.com/office/infopath/2007/PartnerControls"/>
    <ds:schemaRef ds:uri="55775e00-edd8-436f-b285-2cd599caa3be"/>
  </ds:schemaRefs>
</ds:datastoreItem>
</file>

<file path=customXml/itemProps3.xml><?xml version="1.0" encoding="utf-8"?>
<ds:datastoreItem xmlns:ds="http://schemas.openxmlformats.org/officeDocument/2006/customXml" ds:itemID="{CA029A4E-4F99-4E8E-8EB7-1D1E1BDCB7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775e00-edd8-436f-b285-2cd599caa3be"/>
    <ds:schemaRef ds:uri="7def9125-16fe-498c-92c2-0a9d9297ca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996</TotalTime>
  <Words>780</Words>
  <Application>Microsoft Office PowerPoint</Application>
  <PresentationFormat>On-screen Show (4:3)</PresentationFormat>
  <Paragraphs>68</Paragraphs>
  <Slides>10</Slides>
  <Notes>10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Retrospect</vt:lpstr>
      <vt:lpstr>PowerPoint Presentation</vt:lpstr>
      <vt:lpstr>PowerPoint Presentation</vt:lpstr>
      <vt:lpstr>Nominee – Pending Evaluation Requests </vt:lpstr>
      <vt:lpstr>Nominee – Accesses Performance Evaluation</vt:lpstr>
      <vt:lpstr>Nominee – Behavioral Section</vt:lpstr>
      <vt:lpstr>Nominee – Overall Summary</vt:lpstr>
      <vt:lpstr>Nominee – Completes Evaluation</vt:lpstr>
      <vt:lpstr>Resources</vt:lpstr>
      <vt:lpstr>PowerPoint Presentation</vt:lpstr>
      <vt:lpstr>Closing Remarks/Questions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Susie</dc:creator>
  <cp:lastModifiedBy>Miranda Elise Levy</cp:lastModifiedBy>
  <cp:revision>48</cp:revision>
  <cp:lastPrinted>2019-10-08T11:49:09Z</cp:lastPrinted>
  <dcterms:modified xsi:type="dcterms:W3CDTF">2020-08-28T14:56:46Z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0x0101008566FD8111B963498D37C780DCD004D1</vt:lpwstr>
  </property>
  <property fmtid="{D5CDD505-2E9C-101B-9397-08002B2CF9AE}" pid="3" name="Order">
    <vt:r8>9000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